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846491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21749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18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северо-восточный 3-8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1-3, днем 19-21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19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19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юг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1-3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18 сентября, ночью 19 сентября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17319</TotalTime>
  <Words>671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2758</cp:revision>
  <cp:lastPrinted>2021-11-30T05:55:24Z</cp:lastPrinted>
  <dcterms:created xsi:type="dcterms:W3CDTF">2018-03-27T06:03:00Z</dcterms:created>
  <dcterms:modified xsi:type="dcterms:W3CDTF">2022-09-17T12:54:21Z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