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3364697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634587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ез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7675" y="2291758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25122" y="3223581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56557" y="69923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16735</TotalTime>
  <Words>597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2404</cp:revision>
  <cp:lastPrinted>2021-07-01T03:56:27Z</cp:lastPrinted>
  <dcterms:created xsi:type="dcterms:W3CDTF">2018-03-27T06:03:00Z</dcterms:created>
  <dcterms:modified xsi:type="dcterms:W3CDTF">2022-09-17T12:34:01Z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