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009900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19-21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19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18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19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sp>
        <p:nvSpPr>
          <p:cNvPr id="22" name="TextBox 13"/>
          <p:cNvSpPr txBox="1"/>
          <p:nvPr/>
        </p:nvSpPr>
        <p:spPr>
          <a:xfrm>
            <a:off x="4971874" y="3512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2" y="2837393"/>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18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14360</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2420</cp:revision>
  <cp:lastPrinted>2021-07-01T03:56:27Z</cp:lastPrinted>
  <dcterms:created xsi:type="dcterms:W3CDTF">2018-03-27T06:03:00Z</dcterms:created>
  <dcterms:modified xsi:type="dcterms:W3CDTF">2022-09-17T13:50:36Z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