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0406739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№260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сентября 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сентября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19 сентября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6911944"/>
              </p:ext>
            </p:extLst>
          </p:nvPr>
        </p:nvGraphicFramePr>
        <p:xfrm>
          <a:off x="4993576" y="4733142"/>
          <a:ext cx="4691064" cy="1779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33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1583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05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18 сентября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17 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18 сентября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Ясно. </a:t>
            </a:r>
            <a:r>
              <a:rPr lang="ru-RU" sz="1200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Күндіз шаңды дауыл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. Ветер северо-восточный 9-14, днем порывы 15 м/с. Температура воздуха ночью 10-12, днем 25-27 тепла.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сентября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ч. 18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19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Ясно. Ночью пыльная буря. Ветер северо-восточный 9-14, ночью порывы 15 м/с. Температура воздуха ночью 12-14 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отсутствуют.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67402" y="4551975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батыра, б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45310" y="4467150"/>
            <a:ext cx="4298660" cy="1759977"/>
            <a:chOff x="523875" y="3968016"/>
            <a:chExt cx="4298660" cy="193032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9" name="Прямоугольник 1"/>
          <p:cNvSpPr/>
          <p:nvPr/>
        </p:nvSpPr>
        <p:spPr>
          <a:xfrm>
            <a:off x="5084169" y="618405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 С.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Кабдуали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66654" y="1643050"/>
            <a:ext cx="471490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 Директор филиала                                        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Г. Амиралиева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Исполнитель:                                          инженер С. Тастаева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kk-KZ" sz="12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17.09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.2022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г.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11</a:t>
            </a:r>
            <a:r>
              <a:rPr lang="ru-RU" sz="120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:33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(местное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время)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Тел: 8 7242 238573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13599</TotalTime>
  <Words>620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2361</cp:revision>
  <cp:lastPrinted>2021-07-01T03:56:27Z</cp:lastPrinted>
  <dcterms:created xsi:type="dcterms:W3CDTF">2018-03-27T06:03:00Z</dcterms:created>
  <dcterms:modified xsi:type="dcterms:W3CDTF">2022-09-17T13:47:14Z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