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396273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17 сентября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юго-восточный 9-14, днем порывы 15-20 м/с. Температура воздуха ночью 5-7,  днем 22-24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19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южный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6-8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13264</TotalTime>
  <Words>588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2462</cp:revision>
  <cp:lastPrinted>2021-07-01T03:56:27Z</cp:lastPrinted>
  <dcterms:created xsi:type="dcterms:W3CDTF">2018-03-27T06:03:00Z</dcterms:created>
  <dcterms:modified xsi:type="dcterms:W3CDTF">2022-09-17T13:48:33Z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