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23540874"/>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№260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17 </a:t>
            </a:r>
            <a:r>
              <a:rPr lang="kk-KZ" altLang="ru-RU" sz="1200" b="1" dirty="0" smtClean="0">
                <a:latin typeface="Times New Roman" panose="02020603050405020304" pitchFamily="18" charset="0"/>
                <a:cs typeface="Times New Roman" panose="02020603050405020304" pitchFamily="18" charset="0"/>
              </a:rPr>
              <a:t>қыркүйектегі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90707315"/>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589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2367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137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80669" y="115888"/>
            <a:ext cx="4808536"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қыркүйекке</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a:t>
            </a:r>
            <a:r>
              <a:rPr lang="ru-RU" altLang="ru-RU" sz="1200" b="1" dirty="0" smtClean="0">
                <a:solidFill>
                  <a:prstClr val="black"/>
                </a:solidFill>
                <a:latin typeface="Times New Roman" panose="02020603050405020304" pitchFamily="18" charset="0"/>
                <a:cs typeface="Times New Roman" panose="02020603050405020304" pitchFamily="18" charset="0"/>
              </a:rPr>
              <a:t>. 17 </a:t>
            </a:r>
            <a:r>
              <a:rPr lang="ru-RU" altLang="ru-RU" sz="1200" b="1" dirty="0" err="1">
                <a:solidFill>
                  <a:prstClr val="black"/>
                </a:solidFill>
                <a:latin typeface="Times New Roman" panose="02020603050405020304" pitchFamily="18" charset="0"/>
                <a:cs typeface="Times New Roman" panose="02020603050405020304" pitchFamily="18" charset="0"/>
              </a:rPr>
              <a:t>қыркүйектің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18 </a:t>
            </a:r>
            <a:r>
              <a:rPr lang="ru-RU" altLang="ru-RU" sz="1200" b="1" dirty="0" err="1" smtClean="0">
                <a:solidFill>
                  <a:prstClr val="black"/>
                </a:solidFill>
                <a:latin typeface="Times New Roman" panose="02020603050405020304" pitchFamily="18" charset="0"/>
                <a:cs typeface="Times New Roman" panose="02020603050405020304" pitchFamily="18" charset="0"/>
              </a:rPr>
              <a:t>қыркүйектің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 Жауын-шашынсыз. </a:t>
            </a:r>
            <a:r>
              <a:rPr lang="kk-KZ" sz="1200" dirty="0" smtClean="0">
                <a:latin typeface="Times New Roman" panose="02020603050405020304" pitchFamily="18" charset="0"/>
                <a:cs typeface="Times New Roman" panose="02020603050405020304" pitchFamily="18" charset="0"/>
              </a:rPr>
              <a:t>Жел солтүстік-шығыстан 2-7 </a:t>
            </a:r>
            <a:r>
              <a:rPr lang="kk-KZ" sz="1200" dirty="0" smtClean="0">
                <a:solidFill>
                  <a:prstClr val="black"/>
                </a:solidFill>
                <a:latin typeface="Times New Roman" pitchFamily="18" charset="0"/>
                <a:cs typeface="Times New Roman" pitchFamily="18" charset="0"/>
              </a:rPr>
              <a:t>м/с. Ауа температурасы түнде 0-2° жылы, топырақ бетінде 2 градус үсік, күндіз 20-22°</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19 қыркүйекке</a:t>
            </a: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ж. 18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қыркүйектің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rPr>
              <a:t>21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19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қыркүйектің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a:t>
            </a:r>
            <a:r>
              <a:rPr lang="ru-RU" sz="1200" b="1" dirty="0" smtClean="0">
                <a:solidFill>
                  <a:srgbClr val="000000"/>
                </a:solidFill>
                <a:latin typeface="Times New Roman" panose="02020603050405020304" pitchFamily="18" charset="0"/>
                <a:cs typeface="Times New Roman" panose="02020603050405020304" pitchFamily="18" charset="0"/>
                <a:sym typeface="+mn-ea"/>
              </a:rPr>
              <a:t>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Жел солтүстік-шығыстан 2-7 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0-2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44852" y="3279898"/>
            <a:ext cx="4680169" cy="27699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prstClr val="black"/>
                </a:solidFill>
                <a:latin typeface="Times New Roman" panose="02020603050405020304" pitchFamily="18" charset="0"/>
                <a:cs typeface="Times New Roman" panose="02020603050405020304" pitchFamily="18" charset="0"/>
              </a:rPr>
              <a:t>2-дәрежелі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5122" y="2239546"/>
            <a:ext cx="4680169"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18 </a:t>
            </a:r>
            <a:r>
              <a:rPr lang="ru-RU" sz="1200" dirty="0" err="1">
                <a:solidFill>
                  <a:prstClr val="black"/>
                </a:solidFill>
                <a:latin typeface="Times New Roman" panose="02020603050405020304" pitchFamily="18" charset="0"/>
                <a:cs typeface="Times New Roman" panose="02020603050405020304" pitchFamily="18" charset="0"/>
              </a:rPr>
              <a:t>қыркүйекте</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2022 жылдың 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4" name="Прямоугольник 17"/>
          <p:cNvSpPr>
            <a:spLocks noChangeArrowheads="1"/>
          </p:cNvSpPr>
          <p:nvPr/>
        </p:nvSpPr>
        <p:spPr bwMode="auto">
          <a:xfrm>
            <a:off x="155575" y="966788"/>
            <a:ext cx="4697413"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17694</TotalTime>
  <Words>642</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2528</cp:revision>
  <cp:lastPrinted>2021-07-01T03:56:27Z</cp:lastPrinted>
  <dcterms:created xsi:type="dcterms:W3CDTF">2018-03-27T06:03:00Z</dcterms:created>
  <dcterms:modified xsi:type="dcterms:W3CDTF">2022-09-17T12:36:25Z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