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7972514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сентября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297374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сентября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18 сентября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2-7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0-2° тепла, на поверхности почвы заморозки 2 градуса,  днем 20-22° тепла.</a:t>
            </a:r>
          </a:p>
          <a:p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2708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328136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9"/>
          <p:cNvSpPr txBox="1">
            <a:spLocks noChangeArrowheads="1"/>
          </p:cNvSpPr>
          <p:nvPr/>
        </p:nvSpPr>
        <p:spPr bwMode="auto">
          <a:xfrm>
            <a:off x="156557" y="69923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17965</TotalTime>
  <Words>690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2493</cp:revision>
  <cp:lastPrinted>2021-10-18T15:52:53Z</cp:lastPrinted>
  <dcterms:created xsi:type="dcterms:W3CDTF">2018-03-27T06:03:00Z</dcterms:created>
  <dcterms:modified xsi:type="dcterms:W3CDTF">2022-09-17T12:36:08Z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