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2902E"/>
    <a:srgbClr val="FA8422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187113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97463" y="3500438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Переменная 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 воздуха ночью 2-4 тепла, на поверхности почвы заморозки 2 градуса, днем 19-21 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19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09 ч. 19 сентября 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                                3-8 м/с. Температура воздуха 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4-6 тепла, на поверхности почвы заморозки 1 градус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82775"/>
              </p:ext>
            </p:extLst>
          </p:nvPr>
        </p:nvGraphicFramePr>
        <p:xfrm>
          <a:off x="5024438" y="4000504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724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0" y="2500306"/>
            <a:ext cx="4786346" cy="769441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сентября метеорологические условия будут способствовать 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сентября в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повышенный уровень загрязнения воздуха.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4438" y="328612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19614</TotalTime>
  <Words>702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2651</cp:revision>
  <cp:lastPrinted>2021-07-01T07:38:07Z</cp:lastPrinted>
  <dcterms:created xsi:type="dcterms:W3CDTF">2018-03-27T06:03:00Z</dcterms:created>
  <dcterms:modified xsi:type="dcterms:W3CDTF">2022-09-17T12:45:04Z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