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10" d="100"/>
          <a:sy n="110" d="100"/>
        </p:scale>
        <p:origin x="-207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1137326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17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17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15-17, күндіз 25-27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18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17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18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4438" y="32861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
        <p:nvSpPr>
          <p:cNvPr id="20"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17825</TotalTime>
  <Words>584</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2395</cp:revision>
  <cp:lastPrinted>2021-07-01T07:38:07Z</cp:lastPrinted>
  <dcterms:created xsi:type="dcterms:W3CDTF">2018-03-27T06:03:00Z</dcterms:created>
  <dcterms:modified xsi:type="dcterms:W3CDTF">2022-09-16T09:56:54Z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