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757" autoAdjust="0"/>
  </p:normalViewPr>
  <p:slideViewPr>
    <p:cSldViewPr showGuides="1">
      <p:cViewPr>
        <p:scale>
          <a:sx n="77" d="100"/>
          <a:sy n="77" d="100"/>
        </p:scale>
        <p:origin x="-3108" y="-94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74326235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№259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сентября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облачность, без осадков. 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восточный 9-14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7-9,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21-23 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восточный 9-14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8-10 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4438" y="1785926"/>
            <a:ext cx="4600021" cy="93871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Сутки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сентября,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2022 года метеорологические условия будут способствовать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043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95876" y="2857496"/>
            <a:ext cx="4537293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550115750"/>
              </p:ext>
            </p:extLst>
          </p:nvPr>
        </p:nvGraphicFramePr>
        <p:xfrm>
          <a:off x="5043602" y="4178697"/>
          <a:ext cx="4691064" cy="22286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647918"/>
            <a:chOff x="112712" y="246083"/>
            <a:chExt cx="4840288" cy="647918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87422" y="4475821"/>
            <a:ext cx="4322234" cy="1712097"/>
            <a:chOff x="503478" y="4020530"/>
            <a:chExt cx="4322234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3478" y="428016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Нурланова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14226</TotalTime>
  <Words>560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nurlanova_a</cp:lastModifiedBy>
  <cp:revision>2364</cp:revision>
  <cp:lastPrinted>2021-07-01T03:56:27Z</cp:lastPrinted>
  <dcterms:created xsi:type="dcterms:W3CDTF">2018-03-27T06:03:00Z</dcterms:created>
  <dcterms:modified xsi:type="dcterms:W3CDTF">2022-09-16T06:35:30Z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