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08"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1507924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65711" y="3643314"/>
            <a:ext cx="467363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қыркүйектегі 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17</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қыркүйекке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16</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17</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Жауын-шашынсыз. </a:t>
            </a:r>
            <a:r>
              <a:rPr lang="kk-KZ" sz="1200" smtClean="0">
                <a:solidFill>
                  <a:prstClr val="black"/>
                </a:solidFill>
                <a:latin typeface="Times New Roman" pitchFamily="18" charset="0"/>
                <a:cs typeface="Times New Roman" pitchFamily="18" charset="0"/>
              </a:rPr>
              <a:t>Жел </a:t>
            </a:r>
            <a:r>
              <a:rPr lang="kk-KZ" sz="120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Без осадков.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953000" y="2214554"/>
            <a:ext cx="478634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ыдырауына</a:t>
            </a:r>
            <a:r>
              <a:rPr lang="ru-RU"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4438" y="328612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16263</TotalTime>
  <Words>540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2407</cp:revision>
  <cp:lastPrinted>2021-07-01T03:56:27Z</cp:lastPrinted>
  <dcterms:created xsi:type="dcterms:W3CDTF">2018-03-27T06:03:00Z</dcterms:created>
  <dcterms:modified xsi:type="dcterms:W3CDTF">2022-09-16T08:44:26Z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