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964600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4268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27-29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34290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167314" y="614364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13949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2609</cp:revision>
  <cp:lastPrinted>2022-09-15T05:43:24Z</cp:lastPrinted>
  <dcterms:created xsi:type="dcterms:W3CDTF">2018-03-27T06:03:00Z</dcterms:created>
  <dcterms:modified xsi:type="dcterms:W3CDTF">2022-09-16T09:40:01Z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