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71" d="100"/>
          <a:sy n="71" d="100"/>
        </p:scale>
        <p:origin x="-108" y="-1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05796184"/>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9" y="225248"/>
            <a:ext cx="4612070"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17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16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17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Солтүстік-шығыста</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күндіз 18-20 жылы.</a:t>
            </a:r>
          </a:p>
          <a:p>
            <a:pPr algn="just"/>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қыркүйекке</a:t>
            </a:r>
            <a:r>
              <a:rPr lang="ru-RU" sz="1200" b="1" dirty="0">
                <a:latin typeface="Times New Roman" panose="02020603050405020304" pitchFamily="18" charset="0"/>
                <a:cs typeface="Times New Roman" panose="02020603050405020304" pitchFamily="18" charset="0"/>
              </a:rPr>
              <a:t> 2022 ж. </a:t>
            </a:r>
          </a:p>
          <a:p>
            <a:pPr algn="ctr"/>
            <a:r>
              <a:rPr lang="ru-RU" sz="1200" b="1" dirty="0">
                <a:latin typeface="Times New Roman" panose="02020603050405020304" pitchFamily="18" charset="0"/>
                <a:cs typeface="Times New Roman" panose="02020603050405020304" pitchFamily="18" charset="0"/>
              </a:rPr>
              <a:t> 17 </a:t>
            </a:r>
            <a:r>
              <a:rPr lang="kk-KZ" sz="1200" b="1" dirty="0">
                <a:latin typeface="Times New Roman" panose="02020603050405020304" pitchFamily="18" charset="0"/>
                <a:cs typeface="Times New Roman" panose="02020603050405020304" pitchFamily="18" charset="0"/>
              </a:rPr>
              <a:t>қыркүйектен</a:t>
            </a:r>
            <a:r>
              <a:rPr lang="ru-RU" sz="1200" b="1" dirty="0">
                <a:latin typeface="Times New Roman" panose="02020603050405020304" pitchFamily="18" charset="0"/>
                <a:cs typeface="Times New Roman" panose="02020603050405020304" pitchFamily="18" charset="0"/>
              </a:rPr>
              <a:t> с. 21-ден 18 </a:t>
            </a:r>
            <a:r>
              <a:rPr lang="kk-KZ" sz="1200" b="1" dirty="0">
                <a:latin typeface="Times New Roman" panose="02020603050405020304" pitchFamily="18" charset="0"/>
                <a:cs typeface="Times New Roman" panose="02020603050405020304" pitchFamily="18" charset="0"/>
              </a:rPr>
              <a:t>қыркүйекке</a:t>
            </a:r>
            <a:r>
              <a:rPr lang="ru-RU" sz="1200" b="1" dirty="0">
                <a:latin typeface="Times New Roman" panose="02020603050405020304" pitchFamily="18" charset="0"/>
                <a:cs typeface="Times New Roman" panose="02020603050405020304" pitchFamily="18" charset="0"/>
              </a:rPr>
              <a:t> с. 09-ға дейін </a:t>
            </a:r>
          </a:p>
          <a:p>
            <a:pPr algn="just"/>
            <a:r>
              <a:rPr lang="kk-KZ" sz="1200" kern="14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p>
          <a:p>
            <a:pPr algn="just"/>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5-10 м/с. </a:t>
            </a:r>
            <a:r>
              <a:rPr lang="ru-RU" sz="1200" dirty="0">
                <a:latin typeface="Times New Roman" panose="02020603050405020304" pitchFamily="18" charset="0"/>
                <a:cs typeface="Times New Roman" panose="02020603050405020304" pitchFamily="18" charset="0"/>
              </a:rPr>
              <a:t>Ауа температурасы 2-4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24438" y="2214554"/>
            <a:ext cx="463180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a:t>
            </a:r>
            <a:r>
              <a:rPr lang="kk-KZ" sz="1200" kern="1400" dirty="0">
                <a:solidFill>
                  <a:schemeClr val="tx1"/>
                </a:solidFill>
                <a:latin typeface="Times New Roman" panose="02020603050405020304" pitchFamily="18" charset="0"/>
                <a:ea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a:t>
            </a:r>
            <a:r>
              <a:rPr lang="kk-KZ" sz="1200" kern="1400" dirty="0">
                <a:solidFill>
                  <a:schemeClr val="tx1"/>
                </a:solidFill>
                <a:latin typeface="Times New Roman" panose="02020603050405020304" pitchFamily="18" charset="0"/>
                <a:ea typeface="Times New Roman" panose="02020603050405020304" pitchFamily="18" charset="0"/>
              </a:rPr>
              <a:t>на, 18</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kk-KZ" sz="12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53000" y="3214686"/>
            <a:ext cx="4774154" cy="37205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17186</TotalTime>
  <Words>560</Words>
  <Application>Microsoft Office PowerPoint</Application>
  <PresentationFormat>Лист A4 (210x297 мм)</PresentationFormat>
  <Paragraphs>104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2789</cp:revision>
  <cp:lastPrinted>2022-05-31T05:49:59Z</cp:lastPrinted>
  <dcterms:created xsi:type="dcterms:W3CDTF">2018-03-27T06:03:00Z</dcterms:created>
  <dcterms:modified xsi:type="dcterms:W3CDTF">2022-09-16T09:20:57Z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