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3" d="100"/>
          <a:sy n="73" d="100"/>
        </p:scale>
        <p:origin x="-3240" y="-10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6195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95876" y="1928802"/>
            <a:ext cx="4572032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3000372"/>
            <a:ext cx="4429156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14559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2373</cp:revision>
  <cp:lastPrinted>2021-07-01T03:56:27Z</cp:lastPrinted>
  <dcterms:created xsi:type="dcterms:W3CDTF">2018-03-27T06:03:00Z</dcterms:created>
  <dcterms:modified xsi:type="dcterms:W3CDTF">2022-09-16T06:40:41Z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