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60" d="100"/>
          <a:sy n="60" d="100"/>
        </p:scale>
        <p:origin x="-3630" y="-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3769A36-BD4D-41AF-9792-96B775DD9F0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4E71-535C-4CB8-AC3B-986BC034E2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153F-C4A0-44B7-8E78-A576247383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39B3-2A23-4DBF-8AF7-A6F17AA599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D8893-6D0B-46DE-B31F-8EDE09475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F4EC8-BEA7-46F7-B4A7-B6D4EA57D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57F69-F5F1-4C35-A850-0D73D50F9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23BE2-AB73-4AE0-A8B2-E21D7E986D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6287-011C-4B8C-9B02-46F2FC81A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47660-6EA4-43C6-BD96-00D1B8AFD3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BCF28-BCDA-4D5C-A505-3BBDC1211E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062AE-7769-4D4F-886C-616D2A2F9D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D035D20-D2EA-4DC2-805C-D7A46C055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11-13, днем 24-26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6" y="2214554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17 сентября, ночью 18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81588" y="3929066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6" y="342900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2432718"/>
            <a:chOff x="112712" y="246083"/>
            <a:chExt cx="4840288" cy="2435110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125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14365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2672</cp:revision>
  <cp:lastPrinted>2021-07-01T09:11:30Z</cp:lastPrinted>
  <dcterms:created xsi:type="dcterms:W3CDTF">2018-03-27T06:03:00Z</dcterms:created>
  <dcterms:modified xsi:type="dcterms:W3CDTF">2022-09-16T08:50:44Z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