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7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 первой половине ночи дождь, гроза. Ветер восточный, юго-восточный 8-13, при грозе порывы 15-20 м/с. Температура воздуха ночью  13-15,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27-29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12-14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/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12889</TotalTime>
  <Words>622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2362</cp:revision>
  <cp:lastPrinted>2021-07-01T03:56:27Z</cp:lastPrinted>
  <dcterms:created xsi:type="dcterms:W3CDTF">2018-03-27T06:03:00Z</dcterms:created>
  <dcterms:modified xsi:type="dcterms:W3CDTF">2022-09-16T07:07:51Z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