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2209033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0124" y="371475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жылы, күндіз 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 </a:t>
            </a:r>
            <a:r>
              <a:rPr lang="ru-RU" sz="1200" dirty="0" err="1">
                <a:solidFill>
                  <a:prstClr val="black"/>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 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16285</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2449</cp:revision>
  <cp:lastPrinted>2021-07-01T03:56:27Z</cp:lastPrinted>
  <dcterms:created xsi:type="dcterms:W3CDTF">2018-03-27T06:03:00Z</dcterms:created>
  <dcterms:modified xsi:type="dcterms:W3CDTF">2022-09-16T08:41:12Z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