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1810537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17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9-14 м/с. Температура воздуха ночью 1-3, днем 18-20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18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18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2-4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24438" y="1928802"/>
            <a:ext cx="465603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17 сентября, ночью 18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17304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2754</cp:revision>
  <cp:lastPrinted>2021-11-30T05:55:24Z</cp:lastPrinted>
  <dcterms:created xsi:type="dcterms:W3CDTF">2018-03-27T06:03:00Z</dcterms:created>
  <dcterms:modified xsi:type="dcterms:W3CDTF">2022-09-16T09:21:07Z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