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72" d="100"/>
          <a:sy n="72" d="100"/>
        </p:scale>
        <p:origin x="-102" y="-252"/>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r>
                        <a:rPr lang="kk-KZ" altLang="en-US" sz="1200" b="1" i="1" dirty="0" smtClean="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№259</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2022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16 </a:t>
                      </a:r>
                      <a:r>
                        <a:rPr lang="ru-RU" altLang="zh-CN" sz="1200" b="1" i="1" baseline="0" dirty="0" err="1" smtClean="0">
                          <a:solidFill>
                            <a:schemeClr val="tx2">
                              <a:lumMod val="75000"/>
                            </a:schemeClr>
                          </a:solidFill>
                          <a:latin typeface="Times New Roman" panose="02020603050405020304" pitchFamily="18" charset="0"/>
                          <a:cs typeface="Times New Roman" panose="02020603050405020304" pitchFamily="18" charset="0"/>
                        </a:rPr>
                        <a:t>қыркүйек</a:t>
                      </a:r>
                      <a:endParaRPr lang="zh-CN" altLang="x-none" sz="1200" b="1" i="1" u="none" kern="1200" baseline="0" dirty="0" smtClean="0">
                        <a:solidFill>
                          <a:schemeClr val="tx2">
                            <a:lumMod val="75000"/>
                          </a:schemeClr>
                        </a:solidFill>
                        <a:latin typeface="Times New Roman" panose="02020603050405020304" pitchFamily="18" charset="0"/>
                        <a:ea typeface="+mn-ea"/>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1572777001"/>
              </p:ext>
            </p:extLst>
          </p:nvPr>
        </p:nvGraphicFramePr>
        <p:xfrm>
          <a:off x="5088998"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16 </a:t>
            </a:r>
            <a:r>
              <a:rPr lang="ru-RU" altLang="ru-RU" sz="1200" b="1" dirty="0" err="1" smtClean="0">
                <a:latin typeface="Times New Roman" panose="02020603050405020304" pitchFamily="18" charset="0"/>
                <a:cs typeface="Times New Roman" panose="02020603050405020304" pitchFamily="18" charset="0"/>
              </a:rPr>
              <a:t>қыркүйек Петропавл</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861078202"/>
              </p:ext>
            </p:extLst>
          </p:nvPr>
        </p:nvGraphicFramePr>
        <p:xfrm>
          <a:off x="5026040" y="3996002"/>
          <a:ext cx="4691064" cy="2532584"/>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31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4</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8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2490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2146">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70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5214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82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25214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9</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r h="252146">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45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8"/>
                  </a:ext>
                </a:extLst>
              </a:tr>
            </a:tbl>
          </a:graphicData>
        </a:graphic>
      </p:graphicFrame>
      <p:sp>
        <p:nvSpPr>
          <p:cNvPr id="16" name="Прямоугольник 15"/>
          <p:cNvSpPr/>
          <p:nvPr/>
        </p:nvSpPr>
        <p:spPr>
          <a:xfrm>
            <a:off x="5025008" y="260648"/>
            <a:ext cx="4680520" cy="1600438"/>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бойынша</a:t>
            </a:r>
            <a:endParaRPr lang="ru-RU" altLang="ru-RU" sz="1100" b="1" dirty="0">
              <a:latin typeface="Times New Roman" pitchFamily="18" charset="0"/>
              <a:cs typeface="Times New Roman" pitchFamily="18" charset="0"/>
            </a:endParaRPr>
          </a:p>
          <a:p>
            <a:pPr algn="ctr"/>
            <a:r>
              <a:rPr lang="ru-RU" altLang="ru-RU" sz="1100" b="1" dirty="0" smtClean="0">
                <a:solidFill>
                  <a:srgbClr val="000000"/>
                </a:solidFill>
                <a:latin typeface="Times New Roman" pitchFamily="18" charset="0"/>
                <a:cs typeface="Times New Roman" pitchFamily="18" charset="0"/>
              </a:rPr>
              <a:t>17 </a:t>
            </a:r>
            <a:r>
              <a:rPr lang="kk-KZ" sz="1100" b="1" dirty="0" smtClean="0">
                <a:solidFill>
                  <a:srgbClr val="000000"/>
                </a:solidFill>
                <a:latin typeface="Times New Roman" pitchFamily="18" charset="0"/>
                <a:cs typeface="Times New Roman" pitchFamily="18" charset="0"/>
              </a:rPr>
              <a:t>қыркүйекке </a:t>
            </a:r>
            <a:r>
              <a:rPr lang="ru-RU" altLang="ru-RU" sz="1100" b="1" dirty="0" err="1" smtClean="0">
                <a:solidFill>
                  <a:srgbClr val="000000"/>
                </a:solidFill>
                <a:latin typeface="Times New Roman" pitchFamily="18" charset="0"/>
                <a:cs typeface="Times New Roman" pitchFamily="18" charset="0"/>
              </a:rPr>
              <a:t>ауа-райы</a:t>
            </a:r>
            <a:r>
              <a:rPr lang="ru-RU" altLang="ru-RU" sz="1100" b="1" dirty="0" smtClean="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algn="ctr"/>
            <a:r>
              <a:rPr lang="ru-RU" altLang="ru-RU" sz="1000" b="1" dirty="0">
                <a:solidFill>
                  <a:srgbClr val="000000"/>
                </a:solidFill>
                <a:latin typeface="Times New Roman" pitchFamily="18" charset="0"/>
                <a:cs typeface="Times New Roman" pitchFamily="18" charset="0"/>
              </a:rPr>
              <a:t>2022 </a:t>
            </a:r>
            <a:r>
              <a:rPr lang="ru-RU" altLang="ru-RU" sz="1000" b="1" dirty="0" err="1">
                <a:solidFill>
                  <a:srgbClr val="000000"/>
                </a:solidFill>
                <a:latin typeface="Times New Roman" pitchFamily="18" charset="0"/>
                <a:cs typeface="Times New Roman" pitchFamily="18" charset="0"/>
              </a:rPr>
              <a:t>жылғы </a:t>
            </a:r>
            <a:r>
              <a:rPr lang="ru-RU" altLang="ru-RU" sz="1000" b="1" dirty="0" smtClean="0">
                <a:solidFill>
                  <a:srgbClr val="000000"/>
                </a:solidFill>
                <a:latin typeface="Times New Roman" pitchFamily="18" charset="0"/>
                <a:cs typeface="Times New Roman" pitchFamily="18" charset="0"/>
              </a:rPr>
              <a:t>16 </a:t>
            </a:r>
            <a:r>
              <a:rPr lang="ru-RU" altLang="ru-RU" sz="1000" b="1" dirty="0" err="1" smtClean="0">
                <a:solidFill>
                  <a:srgbClr val="000000"/>
                </a:solidFill>
                <a:latin typeface="Times New Roman" pitchFamily="18" charset="0"/>
                <a:cs typeface="Times New Roman" pitchFamily="18" charset="0"/>
              </a:rPr>
              <a:t>қыркүйектен</a:t>
            </a:r>
            <a:r>
              <a:rPr lang="kk-KZ" altLang="ru-RU" sz="1000" b="1" dirty="0" smtClean="0">
                <a:solidFill>
                  <a:srgbClr val="000000"/>
                </a:solidFill>
                <a:latin typeface="Times New Roman" pitchFamily="18" charset="0"/>
                <a:cs typeface="Times New Roman" pitchFamily="18" charset="0"/>
              </a:rPr>
              <a:t> </a:t>
            </a:r>
            <a:r>
              <a:rPr lang="ru-RU" altLang="ru-RU" sz="1000" b="1" dirty="0" smtClean="0">
                <a:solidFill>
                  <a:srgbClr val="000000"/>
                </a:solidFill>
                <a:latin typeface="Times New Roman" pitchFamily="18" charset="0"/>
                <a:cs typeface="Times New Roman" pitchFamily="18" charset="0"/>
              </a:rPr>
              <a:t>21 </a:t>
            </a:r>
            <a:r>
              <a:rPr lang="ru-RU" altLang="ru-RU" sz="1000" b="1" dirty="0" err="1">
                <a:solidFill>
                  <a:srgbClr val="000000"/>
                </a:solidFill>
                <a:latin typeface="Times New Roman" pitchFamily="18" charset="0"/>
                <a:cs typeface="Times New Roman" pitchFamily="18" charset="0"/>
              </a:rPr>
              <a:t>сағаттан </a:t>
            </a:r>
            <a:r>
              <a:rPr lang="ru-RU" altLang="ru-RU" sz="1000" b="1" dirty="0" err="1" smtClean="0">
                <a:solidFill>
                  <a:srgbClr val="000000"/>
                </a:solidFill>
                <a:latin typeface="Times New Roman" pitchFamily="18" charset="0"/>
                <a:cs typeface="Times New Roman" pitchFamily="18" charset="0"/>
              </a:rPr>
              <a:t> </a:t>
            </a:r>
            <a:r>
              <a:rPr lang="ru-RU" altLang="ru-RU" sz="1000" b="1" dirty="0" smtClean="0">
                <a:solidFill>
                  <a:srgbClr val="000000"/>
                </a:solidFill>
                <a:latin typeface="Times New Roman" pitchFamily="18" charset="0"/>
                <a:cs typeface="Times New Roman" pitchFamily="18" charset="0"/>
              </a:rPr>
              <a:t>17 </a:t>
            </a:r>
            <a:r>
              <a:rPr lang="kk-KZ" sz="1000" b="1" dirty="0" smtClean="0">
                <a:solidFill>
                  <a:srgbClr val="000000"/>
                </a:solidFill>
                <a:latin typeface="Times New Roman" pitchFamily="18" charset="0"/>
                <a:cs typeface="Times New Roman" pitchFamily="18" charset="0"/>
              </a:rPr>
              <a:t>қыркүйекке </a:t>
            </a:r>
            <a:r>
              <a:rPr lang="ru-RU" altLang="ru-RU" sz="1000" b="1" dirty="0" smtClean="0">
                <a:solidFill>
                  <a:srgbClr val="000000"/>
                </a:solidFill>
                <a:latin typeface="Times New Roman" pitchFamily="18" charset="0"/>
                <a:cs typeface="Times New Roman" pitchFamily="18" charset="0"/>
              </a:rPr>
              <a:t>21 </a:t>
            </a:r>
            <a:r>
              <a:rPr lang="ru-RU" altLang="ru-RU" sz="1000" b="1" dirty="0" err="1">
                <a:solidFill>
                  <a:srgbClr val="000000"/>
                </a:solidFill>
                <a:latin typeface="Times New Roman" pitchFamily="18" charset="0"/>
                <a:cs typeface="Times New Roman" pitchFamily="18" charset="0"/>
              </a:rPr>
              <a:t>сағатқа дейін</a:t>
            </a:r>
            <a:r>
              <a:rPr lang="ru-RU" altLang="ru-RU" sz="1000" b="1" dirty="0">
                <a:solidFill>
                  <a:srgbClr val="000000"/>
                </a:solidFill>
                <a:latin typeface="Times New Roman" pitchFamily="18" charset="0"/>
                <a:cs typeface="Times New Roman" pitchFamily="18" charset="0"/>
              </a:rPr>
              <a:t>   </a:t>
            </a:r>
            <a:endParaRPr lang="ru-RU" sz="1000" dirty="0">
              <a:latin typeface="Times New Roman" pitchFamily="18" charset="0"/>
              <a:cs typeface="Times New Roman" pitchFamily="18" charset="0"/>
            </a:endParaRPr>
          </a:p>
          <a:p>
            <a:pPr indent="182563" algn="just"/>
            <a:r>
              <a:rPr lang="ru-RU" sz="1100" dirty="0" err="1" smtClean="0">
                <a:latin typeface="Times New Roman" pitchFamily="18" charset="0"/>
                <a:cs typeface="Times New Roman" pitchFamily="18" charset="0"/>
              </a:rPr>
              <a:t>Жауын-шашынсыз</a:t>
            </a:r>
            <a:r>
              <a:rPr lang="kk-KZ" sz="1100" dirty="0" smtClean="0">
                <a:latin typeface="Times New Roman" pitchFamily="18" charset="0"/>
                <a:cs typeface="Times New Roman" pitchFamily="18" charset="0"/>
              </a:rPr>
              <a:t>. Оңтүстік-шығыстан жел соғады, күші 9-14, күндіз екпіні 15-20 м/с. Ауа </a:t>
            </a:r>
            <a:r>
              <a:rPr lang="kk-KZ" sz="1100" dirty="0">
                <a:latin typeface="Times New Roman" pitchFamily="18" charset="0"/>
                <a:cs typeface="Times New Roman" pitchFamily="18" charset="0"/>
              </a:rPr>
              <a:t>температурасы түнде </a:t>
            </a:r>
            <a:r>
              <a:rPr lang="kk-KZ" sz="1100" dirty="0" smtClean="0">
                <a:latin typeface="Times New Roman" pitchFamily="18" charset="0"/>
                <a:cs typeface="Times New Roman" pitchFamily="18" charset="0"/>
              </a:rPr>
              <a:t>4-6, күндіз 18-20 градус жылы.</a:t>
            </a:r>
            <a:endParaRPr lang="ru-RU" sz="1100" b="1" dirty="0" smtClean="0">
              <a:solidFill>
                <a:srgbClr val="000000"/>
              </a:solidFill>
              <a:latin typeface="Times New Roman" pitchFamily="18" charset="0"/>
              <a:cs typeface="Times New Roman" pitchFamily="18" charset="0"/>
            </a:endParaRPr>
          </a:p>
          <a:p>
            <a:pPr indent="182563" algn="ctr"/>
            <a:r>
              <a:rPr lang="ru-RU" sz="1100" b="1" dirty="0" smtClean="0">
                <a:solidFill>
                  <a:srgbClr val="000000"/>
                </a:solidFill>
                <a:latin typeface="Times New Roman" pitchFamily="18" charset="0"/>
                <a:cs typeface="Times New Roman" pitchFamily="18" charset="0"/>
              </a:rPr>
              <a:t>18 </a:t>
            </a:r>
            <a:r>
              <a:rPr lang="kk-KZ" sz="1100" b="1" dirty="0" smtClean="0">
                <a:solidFill>
                  <a:srgbClr val="000000"/>
                </a:solidFill>
                <a:latin typeface="Times New Roman" pitchFamily="18" charset="0"/>
                <a:cs typeface="Times New Roman" pitchFamily="18" charset="0"/>
              </a:rPr>
              <a:t>қыркүйекке </a:t>
            </a:r>
            <a:r>
              <a:rPr lang="ru-RU" altLang="ru-RU" sz="1100" b="1" dirty="0" err="1" smtClean="0">
                <a:solidFill>
                  <a:srgbClr val="000000"/>
                </a:solidFill>
                <a:latin typeface="Times New Roman" pitchFamily="18" charset="0"/>
                <a:cs typeface="Times New Roman" pitchFamily="18" charset="0"/>
              </a:rPr>
              <a:t>ауа-райы</a:t>
            </a:r>
            <a:r>
              <a:rPr lang="ru-RU" altLang="ru-RU" sz="1100" b="1" dirty="0" smtClean="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sz="1100" b="1" dirty="0">
              <a:solidFill>
                <a:srgbClr val="000000"/>
              </a:solidFill>
              <a:latin typeface="Times New Roman" pitchFamily="18" charset="0"/>
              <a:cs typeface="Times New Roman" pitchFamily="18" charset="0"/>
            </a:endParaRPr>
          </a:p>
          <a:p>
            <a:pPr indent="182563" algn="ctr"/>
            <a:r>
              <a:rPr lang="ru-RU" sz="1100" b="1" dirty="0">
                <a:solidFill>
                  <a:srgbClr val="000000"/>
                </a:solidFill>
                <a:latin typeface="Times New Roman" pitchFamily="18" charset="0"/>
                <a:cs typeface="Times New Roman" pitchFamily="18" charset="0"/>
              </a:rPr>
              <a:t>2022 ж. </a:t>
            </a:r>
            <a:r>
              <a:rPr lang="ru-RU" sz="1100" b="1" dirty="0" smtClean="0">
                <a:solidFill>
                  <a:srgbClr val="000000"/>
                </a:solidFill>
                <a:latin typeface="Times New Roman" pitchFamily="18" charset="0"/>
                <a:cs typeface="Times New Roman" pitchFamily="18" charset="0"/>
              </a:rPr>
              <a:t>17</a:t>
            </a:r>
            <a:r>
              <a:rPr lang="ru-RU" altLang="ru-RU" sz="1100" b="1" dirty="0" smtClean="0">
                <a:solidFill>
                  <a:srgbClr val="000000"/>
                </a:solidFill>
                <a:latin typeface="Times New Roman" pitchFamily="18" charset="0"/>
                <a:cs typeface="Times New Roman" pitchFamily="18" charset="0"/>
              </a:rPr>
              <a:t> </a:t>
            </a:r>
            <a:r>
              <a:rPr lang="kk-KZ" sz="1100" b="1" dirty="0" smtClean="0">
                <a:solidFill>
                  <a:srgbClr val="000000"/>
                </a:solidFill>
                <a:latin typeface="Times New Roman" pitchFamily="18" charset="0"/>
                <a:cs typeface="Times New Roman" pitchFamily="18" charset="0"/>
              </a:rPr>
              <a:t>қыркүйекке </a:t>
            </a:r>
            <a:r>
              <a:rPr lang="ru-RU" sz="1100" b="1" dirty="0" smtClean="0">
                <a:solidFill>
                  <a:srgbClr val="000000"/>
                </a:solidFill>
                <a:latin typeface="Times New Roman" pitchFamily="18" charset="0"/>
                <a:cs typeface="Times New Roman" pitchFamily="18" charset="0"/>
              </a:rPr>
              <a:t>21 </a:t>
            </a:r>
            <a:r>
              <a:rPr lang="ru-RU" altLang="ru-RU" sz="1100" b="1" dirty="0" err="1" smtClean="0">
                <a:solidFill>
                  <a:srgbClr val="000000"/>
                </a:solidFill>
                <a:latin typeface="Times New Roman" pitchFamily="18" charset="0"/>
                <a:cs typeface="Times New Roman" pitchFamily="18" charset="0"/>
              </a:rPr>
              <a:t>сағаттан  </a:t>
            </a:r>
            <a:r>
              <a:rPr lang="ru-RU" altLang="ru-RU" sz="1100" b="1" dirty="0" smtClean="0">
                <a:solidFill>
                  <a:srgbClr val="000000"/>
                </a:solidFill>
                <a:latin typeface="Times New Roman" pitchFamily="18" charset="0"/>
                <a:cs typeface="Times New Roman" pitchFamily="18" charset="0"/>
              </a:rPr>
              <a:t>18 </a:t>
            </a:r>
            <a:r>
              <a:rPr lang="kk-KZ" sz="1100" b="1" dirty="0" smtClean="0">
                <a:solidFill>
                  <a:srgbClr val="000000"/>
                </a:solidFill>
                <a:latin typeface="Times New Roman" pitchFamily="18" charset="0"/>
                <a:cs typeface="Times New Roman" pitchFamily="18" charset="0"/>
              </a:rPr>
              <a:t>қыркүйекке </a:t>
            </a:r>
            <a:r>
              <a:rPr lang="ru-RU" sz="1100" b="1" dirty="0" smtClean="0">
                <a:solidFill>
                  <a:srgbClr val="000000"/>
                </a:solidFill>
                <a:latin typeface="Times New Roman" pitchFamily="18" charset="0"/>
                <a:cs typeface="Times New Roman" pitchFamily="18" charset="0"/>
              </a:rPr>
              <a:t>09 </a:t>
            </a:r>
            <a:r>
              <a:rPr lang="ru-RU" altLang="ru-RU" sz="1100" b="1" dirty="0" err="1">
                <a:solidFill>
                  <a:srgbClr val="000000"/>
                </a:solidFill>
                <a:latin typeface="Times New Roman" pitchFamily="18" charset="0"/>
                <a:cs typeface="Times New Roman" pitchFamily="18" charset="0"/>
              </a:rPr>
              <a:t>сағатқа</a:t>
            </a:r>
            <a:r>
              <a:rPr lang="ru-RU" sz="1100" b="1" dirty="0" err="1">
                <a:solidFill>
                  <a:srgbClr val="000000"/>
                </a:solidFill>
                <a:latin typeface="Times New Roman" pitchFamily="18" charset="0"/>
                <a:cs typeface="Times New Roman" pitchFamily="18" charset="0"/>
              </a:rPr>
              <a:t> дейін</a:t>
            </a:r>
            <a:r>
              <a:rPr lang="ru-RU" sz="1100" b="1" dirty="0">
                <a:solidFill>
                  <a:srgbClr val="000000"/>
                </a:solidFill>
                <a:latin typeface="Times New Roman" pitchFamily="18" charset="0"/>
                <a:cs typeface="Times New Roman" pitchFamily="18" charset="0"/>
              </a:rPr>
              <a:t>   </a:t>
            </a:r>
            <a:endParaRPr lang="ru-RU" sz="1100" b="1" dirty="0">
              <a:solidFill>
                <a:srgbClr val="000000"/>
              </a:solidFill>
              <a:latin typeface="Times New Roman" pitchFamily="18" charset="0"/>
              <a:cs typeface="Times New Roman" pitchFamily="18" charset="0"/>
              <a:sym typeface="+mn-ea"/>
            </a:endParaRPr>
          </a:p>
          <a:p>
            <a:pPr indent="182563" algn="just"/>
            <a:r>
              <a:rPr lang="kk-KZ" sz="1100" dirty="0" smtClean="0">
                <a:latin typeface="Times New Roman" pitchFamily="18" charset="0"/>
                <a:cs typeface="Times New Roman" pitchFamily="18" charset="0"/>
              </a:rPr>
              <a:t> Жауын-шашынсыз. </a:t>
            </a:r>
            <a:r>
              <a:rPr lang="kk-KZ" sz="1100" smtClean="0">
                <a:latin typeface="Times New Roman" pitchFamily="18" charset="0"/>
                <a:cs typeface="Times New Roman" pitchFamily="18" charset="0"/>
              </a:rPr>
              <a:t>Оңтүстіктен </a:t>
            </a:r>
            <a:r>
              <a:rPr lang="kk-KZ" sz="1100" dirty="0" smtClean="0">
                <a:latin typeface="Times New Roman" pitchFamily="18" charset="0"/>
                <a:cs typeface="Times New Roman" pitchFamily="18" charset="0"/>
              </a:rPr>
              <a:t>жел соғады</a:t>
            </a:r>
            <a:r>
              <a:rPr lang="kk-KZ"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күші 9-14 м/с</a:t>
            </a:r>
            <a:r>
              <a:rPr lang="kk-KZ"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түнде </a:t>
            </a:r>
            <a:r>
              <a:rPr lang="ru-RU" sz="1100" dirty="0" smtClean="0">
                <a:latin typeface="Times New Roman" pitchFamily="18" charset="0"/>
                <a:cs typeface="Times New Roman" pitchFamily="18" charset="0"/>
              </a:rPr>
              <a:t>5-7 градус </a:t>
            </a:r>
            <a:r>
              <a:rPr lang="ru-RU" sz="1100" dirty="0" err="1" smtClean="0">
                <a:latin typeface="Times New Roman" pitchFamily="18" charset="0"/>
                <a:cs typeface="Times New Roman" pitchFamily="18" charset="0"/>
              </a:rPr>
              <a:t>жылы</a:t>
            </a:r>
            <a:r>
              <a:rPr lang="ru-RU" sz="1100" dirty="0" smtClean="0">
                <a:latin typeface="Times New Roman" pitchFamily="18" charset="0"/>
                <a:cs typeface="Times New Roman" pitchFamily="18" charset="0"/>
              </a:rPr>
              <a:t>.</a:t>
            </a:r>
            <a:r>
              <a:rPr lang="ru-RU" altLang="en-US" sz="1100" dirty="0" smtClean="0">
                <a:solidFill>
                  <a:srgbClr val="000000"/>
                </a:solidFill>
                <a:latin typeface="Times New Roman" pitchFamily="18" charset="0"/>
                <a:cs typeface="Times New Roman" pitchFamily="18" charset="0"/>
                <a:sym typeface="+mn-ea"/>
              </a:rPr>
              <a:t> </a:t>
            </a:r>
            <a:endParaRPr lang="ru-RU" altLang="en-US" sz="1100" dirty="0">
              <a:solidFill>
                <a:srgbClr val="000000"/>
              </a:solidFill>
              <a:latin typeface="Times New Roman" pitchFamily="18" charset="0"/>
              <a:cs typeface="Times New Roman" pitchFamily="18" charset="0"/>
              <a:sym typeface="+mn-ea"/>
            </a:endParaRPr>
          </a:p>
        </p:txBody>
      </p:sp>
      <p:sp>
        <p:nvSpPr>
          <p:cNvPr id="22" name="TextBox 13"/>
          <p:cNvSpPr txBox="1"/>
          <p:nvPr/>
        </p:nvSpPr>
        <p:spPr>
          <a:xfrm>
            <a:off x="5095876" y="3143248"/>
            <a:ext cx="4586443" cy="285752"/>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81465" y="2000240"/>
            <a:ext cx="4586443"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17 </a:t>
            </a:r>
            <a:r>
              <a:rPr lang="kk-KZ" sz="1200" dirty="0" smtClean="0">
                <a:solidFill>
                  <a:srgbClr val="000000"/>
                </a:solidFill>
                <a:latin typeface="Times New Roman" pitchFamily="18" charset="0"/>
                <a:cs typeface="Times New Roman" pitchFamily="18" charset="0"/>
              </a:rPr>
              <a:t>қыркүйекке</a:t>
            </a:r>
            <a:r>
              <a:rPr lang="ru-RU" sz="1200" dirty="0" smtClean="0">
                <a:solidFill>
                  <a:schemeClr val="tx1"/>
                </a:solidFill>
                <a:latin typeface="Times New Roman" panose="02020603050405020304" pitchFamily="18" charset="0"/>
                <a:cs typeface="Times New Roman" panose="02020603050405020304" pitchFamily="18" charset="0"/>
              </a:rPr>
              <a:t>, 18 </a:t>
            </a:r>
            <a:r>
              <a:rPr lang="kk-KZ" sz="1200" dirty="0" smtClean="0">
                <a:solidFill>
                  <a:srgbClr val="000000"/>
                </a:solidFill>
                <a:latin typeface="Times New Roman" pitchFamily="18" charset="0"/>
                <a:cs typeface="Times New Roman" pitchFamily="18" charset="0"/>
              </a:rPr>
              <a:t>қыркүйекке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a:t>
            </a:r>
            <a:r>
              <a:rPr lang="ru-RU" sz="1200" b="1"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indent="180975"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 төмен 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r>
              <a:rPr lang="ru-RU" sz="1100" dirty="0" err="1" smtClean="0">
                <a:solidFill>
                  <a:schemeClr val="tx1"/>
                </a:solidFill>
                <a:latin typeface="Times New Roman" panose="02020603050405020304" pitchFamily="18" charset="0"/>
                <a:cs typeface="Times New Roman" panose="02020603050405020304" pitchFamily="18" charset="0"/>
              </a:rPr>
              <a:t>.</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784042"/>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322983" y="4539118"/>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smtClean="0">
                <a:solidFill>
                  <a:srgbClr val="000000"/>
                </a:solidFill>
                <a:latin typeface="Times New Roman" panose="02020603050405020304" pitchFamily="18" charset="0"/>
                <a:cs typeface="Times New Roman" panose="02020603050405020304" pitchFamily="18" charset="0"/>
              </a:rPr>
              <a:t>қаласында</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1-ш.Валаранов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smtClean="0">
                <a:solidFill>
                  <a:srgbClr val="000000"/>
                </a:solidFill>
                <a:latin typeface="Times New Roman" panose="02020603050405020304" pitchFamily="18" charset="0"/>
                <a:cs typeface="Times New Roman" panose="02020603050405020304" pitchFamily="18" charset="0"/>
              </a:rPr>
              <a:t>Валаранов</a:t>
            </a:r>
            <a:r>
              <a:rPr lang="ru-RU" altLang="ru-RU" sz="1000" dirty="0" smtClean="0">
                <a:solidFill>
                  <a:srgbClr val="000000"/>
                </a:solidFill>
                <a:latin typeface="Times New Roman" panose="02020603050405020304" pitchFamily="18" charset="0"/>
                <a:cs typeface="Times New Roman" panose="02020603050405020304" pitchFamily="18" charset="0"/>
              </a:rPr>
              <a:t> к-</a:t>
            </a:r>
            <a:r>
              <a:rPr lang="ru-RU" altLang="ru-RU" sz="1000" dirty="0" err="1" smtClean="0">
                <a:solidFill>
                  <a:srgbClr val="000000"/>
                </a:solidFill>
                <a:latin typeface="Times New Roman" panose="02020603050405020304" pitchFamily="18" charset="0"/>
                <a:cs typeface="Times New Roman" panose="02020603050405020304" pitchFamily="18" charset="0"/>
              </a:rPr>
              <a:t>сі</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a:solidFill>
                  <a:srgbClr val="000000"/>
                </a:solidFill>
                <a:latin typeface="Times New Roman" panose="02020603050405020304" pitchFamily="18" charset="0"/>
                <a:cs typeface="Times New Roman" panose="02020603050405020304" pitchFamily="18" charset="0"/>
              </a:rPr>
              <a:t>19Б)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3-ул.Бөкетов-Жұмабаев к-</a:t>
            </a:r>
            <a:r>
              <a:rPr lang="ru-RU" altLang="ru-RU" sz="1000" dirty="0" err="1">
                <a:solidFill>
                  <a:srgbClr val="000000"/>
                </a:solidFill>
                <a:latin typeface="Times New Roman" panose="02020603050405020304" pitchFamily="18" charset="0"/>
                <a:cs typeface="Times New Roman" panose="02020603050405020304" pitchFamily="18" charset="0"/>
              </a:rPr>
              <a:t>сі</a:t>
            </a:r>
            <a:r>
              <a:rPr lang="ru-RU" altLang="ru-RU" sz="1000" dirty="0">
                <a:solidFill>
                  <a:srgbClr val="000000"/>
                </a:solidFill>
                <a:latin typeface="Times New Roman" panose="02020603050405020304" pitchFamily="18" charset="0"/>
                <a:cs typeface="Times New Roman" panose="02020603050405020304" pitchFamily="18" charset="0"/>
              </a:rPr>
              <a:t> (М.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5-ул.Тұрақ, 157а (</a:t>
            </a:r>
            <a:r>
              <a:rPr lang="ru-RU" altLang="ru-RU" sz="1000" dirty="0" err="1">
                <a:solidFill>
                  <a:srgbClr val="000000"/>
                </a:solidFill>
                <a:latin typeface="Times New Roman" panose="02020603050405020304" pitchFamily="18" charset="0"/>
                <a:cs typeface="Times New Roman" panose="02020603050405020304" pitchFamily="18" charset="0"/>
              </a:rPr>
              <a:t>тұрақ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57а)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6-ул.Мерейтой 3Т (</a:t>
            </a:r>
            <a:r>
              <a:rPr lang="ru-RU" altLang="ru-RU" sz="1000" dirty="0" err="1">
                <a:solidFill>
                  <a:srgbClr val="000000"/>
                </a:solidFill>
                <a:latin typeface="Times New Roman" panose="02020603050405020304" pitchFamily="18" charset="0"/>
                <a:cs typeface="Times New Roman" panose="02020603050405020304" pitchFamily="18" charset="0"/>
              </a:rPr>
              <a:t>мерейтой</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smtClean="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8467" y="4285366"/>
            <a:ext cx="4298660" cy="1913221"/>
            <a:chOff x="523875" y="3799939"/>
            <a:chExt cx="4298660"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23875" y="4077010"/>
              <a:ext cx="215315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8291" y="614898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Нурланова А.А.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4" name="Прямоугольник 21"/>
          <p:cNvSpPr>
            <a:spLocks noChangeArrowheads="1"/>
          </p:cNvSpPr>
          <p:nvPr/>
        </p:nvSpPr>
        <p:spPr bwMode="auto">
          <a:xfrm>
            <a:off x="169863" y="855663"/>
            <a:ext cx="4697412" cy="60151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buNone/>
            </a:pPr>
            <a:r>
              <a:rPr lang="kk-KZ" sz="1600" dirty="0" smtClean="0">
                <a:latin typeface="Times New Roman" pitchFamily="18" charset="0"/>
                <a:cs typeface="Times New Roman" pitchFamily="18" charset="0"/>
              </a:rPr>
              <a:t>Ұсыныстар жоқ.</a:t>
            </a:r>
            <a:endParaRPr lang="ru-RU" sz="1600" dirty="0" smtClean="0">
              <a:latin typeface="Times New Roman" pitchFamily="18" charset="0"/>
              <a:cs typeface="Times New Roman" pitchFamily="18" charset="0"/>
            </a:endParaRPr>
          </a:p>
          <a:p>
            <a:pPr algn="just">
              <a:lnSpc>
                <a:spcPct val="107000"/>
              </a:lnSpc>
              <a:spcBef>
                <a:spcPct val="0"/>
              </a:spcBef>
              <a:buFontTx/>
              <a:buNone/>
            </a:pPr>
            <a:endParaRPr lang="ru-RU" sz="1600" dirty="0">
              <a:latin typeface="Times New Roman" pitchFamily="18" charset="0"/>
              <a:ea typeface="Calibri" panose="020F0502020204030204" pitchFamily="34" charset="0"/>
              <a:cs typeface="Times New Roman" pitchFamily="18" charset="0"/>
            </a:endParaRPr>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13099</TotalTime>
  <Words>564</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nurlanova_a</cp:lastModifiedBy>
  <cp:revision>2436</cp:revision>
  <cp:lastPrinted>2021-07-01T03:56:27Z</cp:lastPrinted>
  <dcterms:created xsi:type="dcterms:W3CDTF">2018-03-27T06:03:00Z</dcterms:created>
  <dcterms:modified xsi:type="dcterms:W3CDTF">2022-09-16T06:52:36Z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