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9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050599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167314" y="3286124"/>
            <a:ext cx="4394417"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214554"/>
            <a:ext cx="447360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a:solidFill>
                  <a:schemeClr val="tx1"/>
                </a:solidFill>
                <a:latin typeface="Times New Roman" panose="02020603050405020304" pitchFamily="18" charset="0"/>
                <a:cs typeface="Times New Roman" panose="02020603050405020304" pitchFamily="18" charset="0"/>
              </a:rPr>
              <a:t>жылғы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a:solidFill>
                  <a:schemeClr val="tx1"/>
                </a:solidFill>
                <a:latin typeface="Times New Roman" panose="02020603050405020304" pitchFamily="18" charset="0"/>
                <a:cs typeface="Times New Roman" panose="02020603050405020304" pitchFamily="18" charset="0"/>
              </a:rPr>
              <a:t>қыркүйек тәуілік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14573</TotalTime>
  <Words>620</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2423</cp:revision>
  <cp:lastPrinted>2021-07-01T07:38:07Z</cp:lastPrinted>
  <dcterms:created xsi:type="dcterms:W3CDTF">2018-03-27T06:03:00Z</dcterms:created>
  <dcterms:modified xsi:type="dcterms:W3CDTF">2022-09-16T06:40:37Z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