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08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9778323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 сентябрь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16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17 сентября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17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сентября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Небольшой дождь.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2181" y="3786190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143116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сентября, ночью 18 сентября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15318</TotalTime>
  <Words>571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2422</cp:revision>
  <cp:lastPrinted>2021-07-01T03:56:27Z</cp:lastPrinted>
  <dcterms:created xsi:type="dcterms:W3CDTF">2018-03-27T06:03:00Z</dcterms:created>
  <dcterms:modified xsi:type="dcterms:W3CDTF">2022-09-16T08:55:58Z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