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4939430"/>
              </p:ext>
            </p:extLst>
          </p:nvPr>
        </p:nvGraphicFramePr>
        <p:xfrm>
          <a:off x="307975" y="2564904"/>
          <a:ext cx="4465638" cy="22707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600" b="1" i="1" dirty="0" smtClean="0">
                          <a:solidFill>
                            <a:srgbClr val="002060"/>
                          </a:solidFill>
                          <a:latin typeface="Times New Roman" panose="02020603050405020304" pitchFamily="18" charset="0"/>
                          <a:cs typeface="Times New Roman" panose="02020603050405020304" pitchFamily="18" charset="0"/>
                        </a:rPr>
                        <a:t>2022</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6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8" y="3714752"/>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түннің бірінші жартысында жаңбыр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күндіз 27-29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18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12-14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8" y="2714620"/>
            <a:ext cx="471490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500438"/>
            <a:ext cx="4786346"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544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591</Words>
  <Application>Microsoft Office PowerPoint</Application>
  <PresentationFormat>Лист A4 (210x297 мм)</PresentationFormat>
  <Paragraphs>104</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2459</cp:revision>
  <cp:lastPrinted>2021-07-01T03:56:27Z</cp:lastPrinted>
  <dcterms:created xsi:type="dcterms:W3CDTF">2018-03-27T06:03:00Z</dcterms:created>
  <dcterms:modified xsi:type="dcterms:W3CDTF">2022-09-16T07:07:58Z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