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2902E"/>
    <a:srgbClr val="FA8422"/>
    <a:srgbClr val="FF9900"/>
    <a:srgbClr val="99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191" autoAdjust="0"/>
  </p:normalViewPr>
  <p:slideViewPr>
    <p:cSldViewPr>
      <p:cViewPr varScale="1">
        <p:scale>
          <a:sx n="115" d="100"/>
          <a:sy n="115" d="100"/>
        </p:scale>
        <p:origin x="-193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 облачность, без осадков. Ветер юго-восточный                  9-14 м/с. Температура воздуха ночью 3-5 тепла, на поверхности почвы заморозки 1 градус, днем 18-20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18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SimSun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-</a:t>
            </a:r>
            <a:r>
              <a:rPr lang="kk-KZ" sz="1200" smtClean="0">
                <a:latin typeface="Times New Roman" pitchFamily="18" charset="0"/>
                <a:ea typeface="SimSun"/>
                <a:cs typeface="Times New Roman" pitchFamily="18" charset="0"/>
              </a:rPr>
              <a:t>восточный              </a:t>
            </a:r>
            <a:r>
              <a:rPr lang="ru-RU" sz="1200" smtClean="0">
                <a:latin typeface="Times New Roman" pitchFamily="18" charset="0"/>
                <a:ea typeface="SimSun"/>
                <a:cs typeface="Times New Roman" pitchFamily="18" charset="0"/>
              </a:rPr>
              <a:t>5</a:t>
            </a:r>
            <a:r>
              <a:rPr lang="kk-KZ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-10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 м/с. Температура воздуха ночью 4-6 тепла, на поверхности почвы заморозки 1 градус.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1320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43470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8612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642918"/>
            <a:ext cx="438149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1" hangingPunct="1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19319</TotalTime>
  <Words>693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2653</cp:revision>
  <cp:lastPrinted>2021-07-01T07:38:07Z</cp:lastPrinted>
  <dcterms:created xsi:type="dcterms:W3CDTF">2018-03-27T06:03:00Z</dcterms:created>
  <dcterms:modified xsi:type="dcterms:W3CDTF">2022-09-16T09:28:17Z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