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9220182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a:t>
            </a:r>
            <a:r>
              <a:rPr lang="kk-KZ" sz="1200" b="1" dirty="0">
                <a:solidFill>
                  <a:srgbClr val="000000"/>
                </a:solidFill>
                <a:latin typeface="Times New Roman" panose="02020603050405020304" pitchFamily="18" charset="0"/>
                <a:cs typeface="Times New Roman" panose="02020603050405020304" pitchFamily="18" charset="0"/>
              </a:rPr>
              <a:t>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6-8, күндіз 18-20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6-8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85762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 </a:t>
            </a:r>
            <a:r>
              <a:rPr lang="ru-RU" altLang="ru-RU" sz="1100" b="1" dirty="0" smtClean="0">
                <a:latin typeface="Times New Roman" panose="02020603050405020304" pitchFamily="18" charset="0"/>
                <a:cs typeface="Times New Roman" panose="02020603050405020304" pitchFamily="18" charset="0"/>
              </a:rPr>
              <a:t>16 </a:t>
            </a:r>
            <a:r>
              <a:rPr lang="ru-RU" altLang="ru-RU" sz="1100" b="1" dirty="0" err="1">
                <a:latin typeface="Times New Roman" panose="02020603050405020304" pitchFamily="18" charset="0"/>
                <a:cs typeface="Times New Roman" panose="02020603050405020304" pitchFamily="18" charset="0"/>
              </a:rPr>
              <a:t>қыркүйектегі Көкшетау қаласының атмосфералық ауасының жай-күйі</a:t>
            </a:r>
            <a:endParaRPr lang="ru-RU" altLang="ru-RU" sz="11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17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a:t>
            </a:r>
            <a:r>
              <a:rPr lang="ru-RU" sz="1200" b="1" dirty="0">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
        <p:nvSpPr>
          <p:cNvPr id="16"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13553</TotalTime>
  <Words>548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2349</cp:revision>
  <cp:lastPrinted>2021-07-01T07:38:07Z</cp:lastPrinted>
  <dcterms:created xsi:type="dcterms:W3CDTF">2018-03-27T06:03:00Z</dcterms:created>
  <dcterms:modified xsi:type="dcterms:W3CDTF">2022-09-16T09:13:22Z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