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08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8766647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07450" y="38576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4930302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Без осадков. Ветер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северо-восточный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3-8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3109" y="2271097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24438" y="33575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16258</TotalTime>
  <Words>527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2369</cp:revision>
  <cp:lastPrinted>2021-10-14T11:15:53Z</cp:lastPrinted>
  <dcterms:created xsi:type="dcterms:W3CDTF">2018-03-27T06:03:00Z</dcterms:created>
  <dcterms:modified xsi:type="dcterms:W3CDTF">2022-09-16T08:44:31Z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