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08"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724450153"/>
              </p:ext>
            </p:extLst>
          </p:nvPr>
        </p:nvGraphicFramePr>
        <p:xfrm>
          <a:off x="307975" y="2636528"/>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2882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№259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17 қыркүйекке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16 </a:t>
            </a:r>
            <a:r>
              <a:rPr lang="kk-KZ" altLang="ru-RU" sz="1200" b="1" dirty="0" smtClean="0">
                <a:solidFill>
                  <a:srgbClr val="000000"/>
                </a:solidFill>
                <a:latin typeface="Times New Roman" pitchFamily="18" charset="0"/>
                <a:cs typeface="Times New Roman" pitchFamily="18" charset="0"/>
              </a:rPr>
              <a:t>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17 </a:t>
            </a:r>
            <a:r>
              <a:rPr lang="kk-KZ" altLang="ru-RU" sz="1200" b="1" dirty="0" smtClean="0">
                <a:latin typeface="Times New Roman" pitchFamily="18" charset="0"/>
                <a:cs typeface="Times New Roman" pitchFamily="18" charset="0"/>
              </a:rPr>
              <a:t>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Бұлтты, түнде жаңбыр жауады. Оңтүстік-батыстан, оңтүстіктен жел соғады, күші 3-8 м/с. Ауа температурасы түнде 11-13, күндіз 20-22 градус жылы болады. </a:t>
            </a:r>
          </a:p>
          <a:p>
            <a:pPr lvl="0" algn="ctr"/>
            <a:r>
              <a:rPr lang="kk-KZ" sz="1200" b="1" dirty="0" smtClean="0">
                <a:solidFill>
                  <a:srgbClr val="000000"/>
                </a:solidFill>
                <a:latin typeface="Times New Roman" pitchFamily="18" charset="0"/>
                <a:cs typeface="Times New Roman" pitchFamily="18" charset="0"/>
              </a:rPr>
              <a:t>18 қыркүйекке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2022 </a:t>
            </a:r>
            <a:r>
              <a:rPr lang="ru-RU" sz="1200" b="1" dirty="0">
                <a:solidFill>
                  <a:srgbClr val="000000"/>
                </a:solidFill>
                <a:latin typeface="Times New Roman" pitchFamily="18" charset="0"/>
                <a:cs typeface="Times New Roman" pitchFamily="18" charset="0"/>
              </a:rPr>
              <a:t>ж. </a:t>
            </a:r>
            <a:r>
              <a:rPr lang="kk-KZ" sz="1200" b="1" dirty="0" smtClean="0">
                <a:solidFill>
                  <a:srgbClr val="000000"/>
                </a:solidFill>
                <a:latin typeface="Times New Roman" pitchFamily="18" charset="0"/>
                <a:cs typeface="Times New Roman" pitchFamily="18" charset="0"/>
              </a:rPr>
              <a:t>17</a:t>
            </a:r>
            <a:r>
              <a:rPr lang="kk-KZ" altLang="ru-RU" sz="1200" b="1" dirty="0" smtClean="0">
                <a:latin typeface="Times New Roman" pitchFamily="18" charset="0"/>
                <a:cs typeface="Times New Roman" pitchFamily="18" charset="0"/>
              </a:rPr>
              <a:t> қыркүйек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18 </a:t>
            </a:r>
            <a:r>
              <a:rPr lang="ru-RU" sz="1200" b="1" dirty="0" err="1" smtClean="0">
                <a:solidFill>
                  <a:srgbClr val="000000"/>
                </a:solidFill>
                <a:latin typeface="Times New Roman" pitchFamily="18" charset="0"/>
                <a:cs typeface="Times New Roman" pitchFamily="18" charset="0"/>
              </a:rPr>
              <a:t>қыркүйек сағ</a:t>
            </a:r>
            <a:r>
              <a:rPr lang="ru-RU" sz="1200" b="1" dirty="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lvl="0" algn="just"/>
            <a:r>
              <a:rPr lang="kk-KZ" sz="1200" dirty="0" smtClean="0">
                <a:latin typeface="Times New Roman" pitchFamily="18" charset="0"/>
                <a:cs typeface="Times New Roman" pitchFamily="18" charset="0"/>
              </a:rPr>
              <a:t>Бұлтты, жауын-шашынсыз. Оңтүстіктен, оңтүстік-шығыстан жел соғады, күші 1-6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13-15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109276873"/>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0,009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0,005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770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88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50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357430"/>
            <a:ext cx="471490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18 </a:t>
            </a:r>
            <a:r>
              <a:rPr lang="ru-RU" sz="1200" dirty="0" err="1" smtClean="0">
                <a:solidFill>
                  <a:schemeClr val="tx1"/>
                </a:solidFill>
                <a:latin typeface="Times New Roman" panose="02020603050405020304" pitchFamily="18" charset="0"/>
                <a:cs typeface="Times New Roman" panose="02020603050405020304" pitchFamily="18" charset="0"/>
              </a:rPr>
              <a:t>қыркүйекте 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ыдырауына</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Жалпы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4290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Нурланова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 name="Прямоугольник 1"/>
          <p:cNvSpPr/>
          <p:nvPr/>
        </p:nvSpPr>
        <p:spPr>
          <a:xfrm>
            <a:off x="317284" y="769303"/>
            <a:ext cx="1576650" cy="338554"/>
          </a:xfrm>
          <a:prstGeom prst="rect">
            <a:avLst/>
          </a:prstGeom>
        </p:spPr>
        <p:txBody>
          <a:bodyPr wrap="none">
            <a:spAutoFit/>
          </a:bodyPr>
          <a:lstStyle/>
          <a:p>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13516</TotalTime>
  <Words>539</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2415</cp:revision>
  <cp:lastPrinted>2021-07-01T07:38:07Z</cp:lastPrinted>
  <dcterms:created xsi:type="dcterms:W3CDTF">2018-03-27T06:03:00Z</dcterms:created>
  <dcterms:modified xsi:type="dcterms:W3CDTF">2022-09-16T08:59:47Z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