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16</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17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16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17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Ауа температурасы түнде 0-2 градус аяз, күндіз 22-24 градус жылы.</a:t>
            </a:r>
          </a:p>
          <a:p>
            <a:pPr algn="ctr"/>
            <a:r>
              <a:rPr lang="kk-KZ" altLang="ru-RU" sz="1200" b="1" dirty="0" smtClean="0">
                <a:latin typeface="Times New Roman" pitchFamily="18" charset="0"/>
                <a:ea typeface="Times New Roman KZ" pitchFamily="18" charset="0"/>
                <a:cs typeface="Times New Roman" pitchFamily="18" charset="0"/>
              </a:rPr>
              <a:t>18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17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18</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1-3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ea typeface="Times New Roman KZ" pitchFamily="18" charset="0"/>
                <a:cs typeface="Times New Roman" pitchFamily="18" charset="0"/>
              </a:rPr>
              <a:t>18</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720838"/>
          </a:xfrm>
          <a:prstGeom prst="rect">
            <a:avLst/>
          </a:prstGeom>
        </p:spPr>
        <p:txBody>
          <a:bodyPr wrap="square">
            <a:spAutoFit/>
          </a:bodyPr>
          <a:lstStyle/>
          <a:p>
            <a:r>
              <a:rPr lang="kk-KZ" sz="1200" dirty="0" smtClean="0"/>
              <a:t> </a:t>
            </a: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endParaRPr lang="ru-RU" sz="1200" dirty="0" smtClean="0"/>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13573</TotalTime>
  <Words>544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2584</cp:revision>
  <cp:lastPrinted>2021-07-01T03:56:27Z</cp:lastPrinted>
  <dcterms:created xsi:type="dcterms:W3CDTF">2018-03-27T06:03:00Z</dcterms:created>
  <dcterms:modified xsi:type="dcterms:W3CDTF">2022-09-16T09:06:38Z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