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17301033"/>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a:t>
                      </a:r>
                      <a:r>
                        <a:rPr lang="kk-KZ" altLang="zh-CN" sz="1200" b="1" i="0" baseline="0" dirty="0" smtClean="0">
                          <a:solidFill>
                            <a:schemeClr val="tx1"/>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17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kk-KZ" altLang="ru-RU" sz="1200" b="1" dirty="0" smtClean="0">
                <a:latin typeface="Times New Roman" panose="02020603050405020304" pitchFamily="18" charset="0"/>
                <a:cs typeface="Times New Roman" panose="02020603050405020304" pitchFamily="18" charset="0"/>
              </a:rPr>
              <a:t>17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8-10,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түнде </a:t>
            </a:r>
            <a:r>
              <a:rPr lang="kk-KZ" sz="1200" dirty="0" smtClean="0">
                <a:latin typeface="Times New Roman" pitchFamily="18" charset="0"/>
                <a:cs typeface="Times New Roman" pitchFamily="18" charset="0"/>
              </a:rPr>
              <a:t>9-11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5024438" y="221455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17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18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a:t>
            </a:r>
            <a:r>
              <a:rPr lang="ru-RU" sz="1200" b="1" dirty="0">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
        <p:nvSpPr>
          <p:cNvPr id="22" name="TextBox 13"/>
          <p:cNvSpPr txBox="1"/>
          <p:nvPr/>
        </p:nvSpPr>
        <p:spPr>
          <a:xfrm>
            <a:off x="5024438" y="33575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647293"/>
          </a:xfrm>
          <a:prstGeom prst="rect">
            <a:avLst/>
          </a:prstGeom>
        </p:spPr>
        <p:txBody>
          <a:bodyPr wrap="square">
            <a:spAutoFit/>
          </a:bodyPr>
          <a:lstStyle/>
          <a:p>
            <a:pPr algn="just">
              <a:lnSpc>
                <a:spcPct val="107000"/>
              </a:lnSpc>
              <a:spcAft>
                <a:spcPts val="800"/>
              </a:spcAft>
            </a:pP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algn="just">
              <a:lnSpc>
                <a:spcPct val="107000"/>
              </a:lnSpc>
              <a:spcAft>
                <a:spcPts val="800"/>
              </a:spcAft>
            </a:pP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13968</TotalTime>
  <Words>575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2618</cp:revision>
  <cp:lastPrinted>2022-09-15T05:44:38Z</cp:lastPrinted>
  <dcterms:created xsi:type="dcterms:W3CDTF">2018-03-27T06:03:00Z</dcterms:created>
  <dcterms:modified xsi:type="dcterms:W3CDTF">2022-09-16T09:39:53Z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