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-102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05490577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№259</a:t>
                      </a:r>
                      <a:endParaRPr lang="zh-CN" altLang="x-none" sz="1400" b="1" i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382808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17 сентября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сентября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сентября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65183736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17 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юго-восточный, 9-14, днем порывы 18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17 сентября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18 сентября</a:t>
            </a:r>
            <a:endParaRPr lang="ru-RU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южный 9-14 м/с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11-13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15352</TotalTime>
  <Words>569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2682</cp:revision>
  <cp:lastPrinted>2021-07-01T03:56:27Z</cp:lastPrinted>
  <dcterms:created xsi:type="dcterms:W3CDTF">2018-03-27T06:03:00Z</dcterms:created>
  <dcterms:modified xsi:type="dcterms:W3CDTF">2022-09-16T09:17:29Z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