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08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516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сентября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16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ночью дождь. Ветер юго-западный, южный 3-8 м/с. Температура воздуха ночью 11-13, днем 20-22 тепла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18 сентября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без осадков. Ветер южный, юго-восточный 1-6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13-15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18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36979418"/>
              </p:ext>
            </p:extLst>
          </p:nvPr>
        </p:nvGraphicFramePr>
        <p:xfrm>
          <a:off x="5024438" y="4214818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770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000240"/>
            <a:ext cx="4643470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сентября, ночью 18 сентября 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веществ в атмосфере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167314" y="3071810"/>
            <a:ext cx="4500594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95689" y="536494"/>
            <a:ext cx="4953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</a:p>
          <a:p>
            <a:endParaRPr lang="ru-RU" sz="1600" dirty="0"/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13530</TotalTime>
  <Words>608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2412</cp:revision>
  <cp:lastPrinted>2021-02-03T11:37:00Z</cp:lastPrinted>
  <dcterms:created xsi:type="dcterms:W3CDTF">2018-03-27T06:03:00Z</dcterms:created>
  <dcterms:modified xsi:type="dcterms:W3CDTF">2022-09-16T08:59:55Z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