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3468" y="-11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525880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1857364"/>
            <a:ext cx="4643470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35756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5130789"/>
              </p:ext>
            </p:extLst>
          </p:nvPr>
        </p:nvGraphicFramePr>
        <p:xfrm>
          <a:off x="5024438" y="3929066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днем 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2-4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292893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14351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2357</cp:revision>
  <cp:lastPrinted>2021-07-01T03:56:27Z</cp:lastPrinted>
  <dcterms:created xsi:type="dcterms:W3CDTF">2018-03-27T06:03:00Z</dcterms:created>
  <dcterms:modified xsi:type="dcterms:W3CDTF">2022-09-16T06:58:23Z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