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2" d="100"/>
          <a:sy n="72" d="100"/>
        </p:scale>
        <p:origin x="-102"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475856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259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17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16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17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жаңбыр, найзағай. Жел оңтүстіктен, оңтүстік-батыстан соғады, күші 9-14, екпіні 18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11-13, күндіз 21-23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18</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17</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18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itchFamily="18" charset="0"/>
                <a:cs typeface="Times New Roman" pitchFamily="18" charset="0"/>
              </a:rPr>
              <a:t>оңтүстіктен</a:t>
            </a:r>
            <a:r>
              <a:rPr lang="kk-KZ" sz="1100" dirty="0" smtClean="0">
                <a:latin typeface="Times New Roman" pitchFamily="18" charset="0"/>
                <a:cs typeface="Times New Roman" pitchFamily="18" charset="0"/>
              </a:rPr>
              <a:t>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11-13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17 </a:t>
            </a:r>
            <a:r>
              <a:rPr lang="ru-RU" sz="1100"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18 </a:t>
            </a:r>
            <a:r>
              <a:rPr lang="ru-RU" sz="1100" dirty="0" err="1" smtClean="0">
                <a:solidFill>
                  <a:schemeClr val="tx1"/>
                </a:solidFill>
                <a:latin typeface="Times New Roman" panose="02020603050405020304" pitchFamily="18" charset="0"/>
                <a:cs typeface="Times New Roman" panose="02020603050405020304" pitchFamily="18" charset="0"/>
              </a:rPr>
              <a:t>қыркүйекте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15206</TotalTime>
  <Words>589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2802</cp:revision>
  <cp:lastPrinted>2021-07-01T03:56:27Z</cp:lastPrinted>
  <dcterms:created xsi:type="dcterms:W3CDTF">2018-03-27T06:03:00Z</dcterms:created>
  <dcterms:modified xsi:type="dcterms:W3CDTF">2022-09-16T09:17:13Z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