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129621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17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6-8,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6-8 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24438" y="4143380"/>
          <a:ext cx="4691064" cy="226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2319</cp:revision>
  <cp:lastPrinted>2021-07-01T03:56:27Z</cp:lastPrinted>
  <dcterms:created xsi:type="dcterms:W3CDTF">2018-03-27T06:03:00Z</dcterms:created>
  <dcterms:modified xsi:type="dcterms:W3CDTF">2022-09-16T09:11:31Z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