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10" d="100"/>
          <a:sy n="110" d="100"/>
        </p:scale>
        <p:origin x="-2070" y="-22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456991258"/>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38686" y="3500438"/>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17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16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17</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7-12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16-18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lgn="ctr"/>
            <a:r>
              <a:rPr lang="kk-KZ" altLang="ru-RU" sz="1100" b="1" dirty="0" smtClean="0">
                <a:solidFill>
                  <a:srgbClr val="000000"/>
                </a:solidFill>
                <a:latin typeface="Times New Roman" panose="02020603050405020304" pitchFamily="18" charset="0"/>
                <a:cs typeface="Times New Roman" panose="02020603050405020304" pitchFamily="18" charset="0"/>
              </a:rPr>
              <a:t>18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17 </a:t>
            </a:r>
            <a:r>
              <a:rPr lang="kk-KZ" sz="1100" b="1" dirty="0">
                <a:solidFill>
                  <a:srgbClr val="000000"/>
                </a:solidFill>
                <a:latin typeface="Times New Roman" panose="02020603050405020304" pitchFamily="18" charset="0"/>
                <a:cs typeface="Times New Roman" panose="02020603050405020304" pitchFamily="18" charset="0"/>
              </a:rPr>
              <a:t>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18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7-12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2-4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53000" y="307181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0" y="2000240"/>
            <a:ext cx="4666802"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smtClean="0">
                <a:solidFill>
                  <a:schemeClr val="tx1"/>
                </a:solidFill>
                <a:latin typeface="Times New Roman" panose="02020603050405020304" pitchFamily="18" charset="0"/>
                <a:cs typeface="Times New Roman" panose="02020603050405020304" pitchFamily="18" charset="0"/>
              </a:rPr>
              <a:t>жылғы </a:t>
            </a:r>
            <a:r>
              <a:rPr lang="ru-RU" sz="1100" dirty="0" smtClean="0">
                <a:solidFill>
                  <a:schemeClr val="tx1"/>
                </a:solidFill>
                <a:latin typeface="Times New Roman" panose="02020603050405020304" pitchFamily="18" charset="0"/>
                <a:cs typeface="Times New Roman" panose="02020603050405020304" pitchFamily="18" charset="0"/>
              </a:rPr>
              <a:t>17 </a:t>
            </a:r>
            <a:r>
              <a:rPr lang="ru-RU" sz="1100" dirty="0" err="1" smtClean="0">
                <a:solidFill>
                  <a:schemeClr val="tx1"/>
                </a:solidFill>
                <a:latin typeface="Times New Roman" panose="02020603050405020304" pitchFamily="18" charset="0"/>
                <a:cs typeface="Times New Roman" panose="02020603050405020304" pitchFamily="18" charset="0"/>
              </a:rPr>
              <a:t>қыркүйек </a:t>
            </a:r>
            <a:r>
              <a:rPr lang="ru-RU" sz="1100" dirty="0" err="1">
                <a:solidFill>
                  <a:schemeClr val="tx1"/>
                </a:solidFill>
                <a:latin typeface="Times New Roman" panose="02020603050405020304" pitchFamily="18" charset="0"/>
                <a:cs typeface="Times New Roman" panose="02020603050405020304" pitchFamily="18" charset="0"/>
              </a:rPr>
              <a:t>тәуілік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18 </a:t>
            </a:r>
            <a:r>
              <a:rPr lang="ru-RU" sz="1100" dirty="0" err="1">
                <a:solidFill>
                  <a:schemeClr val="tx1"/>
                </a:solidFill>
                <a:latin typeface="Times New Roman" panose="02020603050405020304" pitchFamily="18" charset="0"/>
                <a:cs typeface="Times New Roman" panose="02020603050405020304" pitchFamily="18" charset="0"/>
              </a:rPr>
              <a:t>қыркүйек түнде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төмендейді 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14355</TotalTime>
  <Words>584</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2418</cp:revision>
  <cp:lastPrinted>2021-07-01T03:56:27Z</cp:lastPrinted>
  <dcterms:created xsi:type="dcterms:W3CDTF">2018-03-27T06:03:00Z</dcterms:created>
  <dcterms:modified xsi:type="dcterms:W3CDTF">2022-09-16T06:58:15Z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