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518831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на поверхности почвы заморозки 2 градуса,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6654" y="500042"/>
            <a:ext cx="26107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екомендации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отсутствуют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17956</TotalTime>
  <Words>633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2492</cp:revision>
  <cp:lastPrinted>2021-10-18T15:52:53Z</cp:lastPrinted>
  <dcterms:created xsi:type="dcterms:W3CDTF">2018-03-27T06:03:00Z</dcterms:created>
  <dcterms:modified xsi:type="dcterms:W3CDTF">2022-09-16T08:23:36Z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