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юго-восточный, восточный 9-14 м/с. Температура воздуха ночью 10-12, днем 22-24 тепла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16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8-10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6979418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071678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сентября, ночью 16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13524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2411</cp:revision>
  <cp:lastPrinted>2021-02-03T11:37:00Z</cp:lastPrinted>
  <dcterms:created xsi:type="dcterms:W3CDTF">2018-03-27T06:03:00Z</dcterms:created>
  <dcterms:modified xsi:type="dcterms:W3CDTF">2022-09-14T09:37:49Z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