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2" d="100"/>
          <a:sy n="72" d="100"/>
        </p:scale>
        <p:origin x="-102" y="-25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14 қыркүйек</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қыркүйекке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2596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88640"/>
            <a:ext cx="4680520" cy="1708160"/>
          </a:xfrm>
          <a:prstGeom prst="rect">
            <a:avLst/>
          </a:prstGeom>
        </p:spPr>
        <p:txBody>
          <a:bodyPr wrap="square">
            <a:spAutoFit/>
          </a:bodyPr>
          <a:lstStyle/>
          <a:p>
            <a:pPr lvl="0" algn="ctr"/>
            <a:r>
              <a:rPr lang="ru-RU" altLang="ru-RU" sz="1050" b="1" dirty="0" smtClean="0">
                <a:latin typeface="Times New Roman" pitchFamily="18" charset="0"/>
                <a:cs typeface="Times New Roman" pitchFamily="18" charset="0"/>
              </a:rPr>
              <a:t>Петропавл </a:t>
            </a:r>
            <a:r>
              <a:rPr lang="ru-RU" altLang="ru-RU" sz="1050" b="1" dirty="0" err="1" smtClean="0">
                <a:latin typeface="Times New Roman" pitchFamily="18" charset="0"/>
                <a:cs typeface="Times New Roman" pitchFamily="18" charset="0"/>
              </a:rPr>
              <a:t>қаласы бойынша</a:t>
            </a:r>
            <a:endParaRPr lang="ru-RU" altLang="ru-RU" sz="1050" b="1" dirty="0" smtClean="0">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15 </a:t>
            </a:r>
            <a:r>
              <a:rPr lang="kk-KZ" sz="1050" b="1" dirty="0" smtClean="0">
                <a:solidFill>
                  <a:srgbClr val="000000"/>
                </a:solidFill>
                <a:latin typeface="Times New Roman" pitchFamily="18" charset="0"/>
                <a:cs typeface="Times New Roman" pitchFamily="18" charset="0"/>
              </a:rPr>
              <a:t>қыркүйекке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14 </a:t>
            </a:r>
            <a:r>
              <a:rPr lang="ru-RU" altLang="ru-RU" sz="1050" b="1" dirty="0" err="1" smtClean="0">
                <a:solidFill>
                  <a:srgbClr val="000000"/>
                </a:solidFill>
                <a:latin typeface="Times New Roman" pitchFamily="18" charset="0"/>
                <a:cs typeface="Times New Roman" pitchFamily="18" charset="0"/>
              </a:rPr>
              <a:t>қыркүйектен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15 </a:t>
            </a:r>
            <a:r>
              <a:rPr lang="kk-KZ" sz="1050" b="1" dirty="0" smtClean="0">
                <a:solidFill>
                  <a:srgbClr val="000000"/>
                </a:solidFill>
                <a:latin typeface="Times New Roman" pitchFamily="18" charset="0"/>
                <a:cs typeface="Times New Roman" pitchFamily="18" charset="0"/>
              </a:rPr>
              <a:t>қыркүйекке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Жауын-шашынсыз. Оңтүстік-шығыстан жел соғады, күші </a:t>
            </a:r>
            <a:r>
              <a:rPr lang="ru-RU" sz="1050" dirty="0" smtClean="0">
                <a:latin typeface="Times New Roman" pitchFamily="18" charset="0"/>
                <a:cs typeface="Times New Roman" pitchFamily="18" charset="0"/>
              </a:rPr>
              <a:t>2-7 </a:t>
            </a:r>
            <a:r>
              <a:rPr lang="kk-KZ" sz="1050" dirty="0" smtClean="0">
                <a:latin typeface="Times New Roman" pitchFamily="18" charset="0"/>
                <a:cs typeface="Times New Roman" pitchFamily="18" charset="0"/>
              </a:rPr>
              <a:t>м/с. </a:t>
            </a:r>
            <a:r>
              <a:rPr lang="kk-KZ" sz="1050" dirty="0">
                <a:latin typeface="Times New Roman" pitchFamily="18" charset="0"/>
                <a:cs typeface="Times New Roman" pitchFamily="18" charset="0"/>
              </a:rPr>
              <a:t>Ауа температурасы түнде </a:t>
            </a:r>
            <a:r>
              <a:rPr lang="kk-KZ" sz="1050" dirty="0" smtClean="0">
                <a:latin typeface="Times New Roman" pitchFamily="18" charset="0"/>
                <a:cs typeface="Times New Roman" pitchFamily="18" charset="0"/>
              </a:rPr>
              <a:t>5-7, күндіз 16-18 градус жылы.</a:t>
            </a:r>
            <a:endParaRPr lang="kk-KZ" sz="1050" dirty="0">
              <a:latin typeface="Times New Roman" pitchFamily="18" charset="0"/>
              <a:cs typeface="Times New Roman" pitchFamily="18" charset="0"/>
            </a:endParaRPr>
          </a:p>
          <a:p>
            <a:pPr algn="ct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16 </a:t>
            </a:r>
            <a:r>
              <a:rPr lang="kk-KZ" sz="1050" b="1" dirty="0" smtClean="0">
                <a:solidFill>
                  <a:srgbClr val="000000"/>
                </a:solidFill>
                <a:latin typeface="Times New Roman" pitchFamily="18" charset="0"/>
                <a:cs typeface="Times New Roman" pitchFamily="18" charset="0"/>
              </a:rPr>
              <a:t>қыркүйекке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15 </a:t>
            </a:r>
            <a:r>
              <a:rPr lang="ru-RU" altLang="ru-RU" sz="1050" b="1" dirty="0" err="1" smtClean="0">
                <a:solidFill>
                  <a:srgbClr val="000000"/>
                </a:solidFill>
                <a:latin typeface="Times New Roman" pitchFamily="18" charset="0"/>
                <a:cs typeface="Times New Roman" pitchFamily="18" charset="0"/>
              </a:rPr>
              <a:t>қыркүйектен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16 </a:t>
            </a:r>
            <a:r>
              <a:rPr lang="kk-KZ" sz="1050" b="1" dirty="0" smtClean="0">
                <a:solidFill>
                  <a:srgbClr val="000000"/>
                </a:solidFill>
                <a:latin typeface="Times New Roman" pitchFamily="18" charset="0"/>
                <a:cs typeface="Times New Roman" pitchFamily="18" charset="0"/>
              </a:rPr>
              <a:t>қыркүйекке </a:t>
            </a:r>
            <a:r>
              <a:rPr lang="ru-RU" sz="1050" b="1" dirty="0" smtClean="0">
                <a:solidFill>
                  <a:srgbClr val="000000"/>
                </a:solidFill>
                <a:latin typeface="Times New Roman" pitchFamily="18" charset="0"/>
                <a:cs typeface="Times New Roman" pitchFamily="18" charset="0"/>
              </a:rPr>
              <a:t>09</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Жауын-шашынсыз. </a:t>
            </a:r>
            <a:r>
              <a:rPr lang="kk-KZ" sz="1050" smtClean="0">
                <a:latin typeface="Times New Roman" pitchFamily="18" charset="0"/>
                <a:cs typeface="Times New Roman" pitchFamily="18" charset="0"/>
              </a:rPr>
              <a:t>Оңтүстік-шығыста </a:t>
            </a:r>
            <a:r>
              <a:rPr lang="kk-KZ" sz="1050" dirty="0" smtClean="0">
                <a:latin typeface="Times New Roman" pitchFamily="18" charset="0"/>
                <a:cs typeface="Times New Roman" pitchFamily="18" charset="0"/>
              </a:rPr>
              <a:t>жел </a:t>
            </a:r>
            <a:r>
              <a:rPr lang="kk-KZ" sz="1050" dirty="0">
                <a:latin typeface="Times New Roman" pitchFamily="18" charset="0"/>
                <a:cs typeface="Times New Roman" pitchFamily="18" charset="0"/>
              </a:rPr>
              <a:t>соғады, </a:t>
            </a:r>
            <a:r>
              <a:rPr lang="ru-RU" sz="1050" dirty="0" err="1" smtClean="0">
                <a:latin typeface="Times New Roman" pitchFamily="18" charset="0"/>
                <a:cs typeface="Times New Roman" pitchFamily="18" charset="0"/>
              </a:rPr>
              <a:t>күші </a:t>
            </a:r>
            <a:r>
              <a:rPr lang="ru-RU" sz="1050" dirty="0" smtClean="0">
                <a:latin typeface="Times New Roman" pitchFamily="18" charset="0"/>
                <a:cs typeface="Times New Roman" pitchFamily="18" charset="0"/>
              </a:rPr>
              <a:t>5-10 </a:t>
            </a:r>
            <a:r>
              <a:rPr lang="kk-KZ" sz="1050" dirty="0" smtClean="0">
                <a:latin typeface="Times New Roman" pitchFamily="18" charset="0"/>
                <a:cs typeface="Times New Roman" pitchFamily="18" charset="0"/>
              </a:rPr>
              <a:t>м/с</a:t>
            </a:r>
            <a:r>
              <a:rPr lang="kk-KZ"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Ауа</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температурасы</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түнде </a:t>
            </a:r>
            <a:r>
              <a:rPr lang="ru-RU" sz="1050" dirty="0" smtClean="0">
                <a:latin typeface="Times New Roman" pitchFamily="18" charset="0"/>
                <a:cs typeface="Times New Roman" pitchFamily="18" charset="0"/>
              </a:rPr>
              <a:t>3-5 градус </a:t>
            </a:r>
            <a:r>
              <a:rPr lang="ru-RU" sz="1050" dirty="0" err="1" smtClean="0">
                <a:latin typeface="Times New Roman" pitchFamily="18" charset="0"/>
                <a:cs typeface="Times New Roman" pitchFamily="18" charset="0"/>
              </a:rPr>
              <a:t>жылы</a:t>
            </a:r>
            <a:r>
              <a:rPr lang="ru-RU" sz="1050" dirty="0" smtClean="0">
                <a:latin typeface="Times New Roman" pitchFamily="18" charset="0"/>
                <a:cs typeface="Times New Roman" pitchFamily="18" charset="0"/>
              </a:rPr>
              <a:t>.</a:t>
            </a:r>
            <a:r>
              <a:rPr lang="ru-RU" altLang="en-US" sz="1050" dirty="0" smtClean="0">
                <a:solidFill>
                  <a:srgbClr val="000000"/>
                </a:solidFill>
                <a:latin typeface="Times New Roman" pitchFamily="18" charset="0"/>
                <a:cs typeface="Times New Roman" pitchFamily="18" charset="0"/>
                <a:sym typeface="+mn-ea"/>
              </a:rPr>
              <a:t> </a:t>
            </a:r>
            <a:endParaRPr lang="ru-RU" altLang="en-US" sz="105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4945062" y="2073756"/>
            <a:ext cx="4824535" cy="1015663"/>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15-16 </a:t>
            </a:r>
            <a:r>
              <a:rPr lang="kk-KZ" sz="1200" dirty="0" smtClean="0">
                <a:solidFill>
                  <a:srgbClr val="000000"/>
                </a:solidFill>
                <a:latin typeface="Times New Roman" pitchFamily="18" charset="0"/>
                <a:cs typeface="Times New Roman" pitchFamily="18" charset="0"/>
              </a:rPr>
              <a:t>қыркүйекке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143248"/>
            <a:ext cx="4681659" cy="285752"/>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12953</TotalTime>
  <Words>620</Words>
  <Application>Microsoft Office PowerPoint</Application>
  <PresentationFormat>Лист A4 (210x297 мм)</PresentationFormat>
  <Paragraphs>106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2306</cp:revision>
  <cp:lastPrinted>2021-07-01T03:56:27Z</cp:lastPrinted>
  <dcterms:created xsi:type="dcterms:W3CDTF">2018-03-27T06:03:00Z</dcterms:created>
  <dcterms:modified xsi:type="dcterms:W3CDTF">2022-09-14T06:55:09Z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