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78" d="100"/>
          <a:sy n="78" d="100"/>
        </p:scale>
        <p:origin x="-3102" y="-9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6103040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14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15</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15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71874" y="3512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3670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қыркүйек </a:t>
            </a:r>
            <a:r>
              <a:rPr lang="ru-RU" sz="1200" dirty="0" err="1">
                <a:solidFill>
                  <a:schemeClr val="tx1"/>
                </a:solidFill>
                <a:latin typeface="Times New Roman" panose="02020603050405020304" pitchFamily="18" charset="0"/>
                <a:cs typeface="Times New Roman" panose="02020603050405020304" pitchFamily="18" charset="0"/>
              </a:rPr>
              <a:t>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14348</TotalTime>
  <Words>586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2413</cp:revision>
  <cp:lastPrinted>2021-07-01T03:56:27Z</cp:lastPrinted>
  <dcterms:created xsi:type="dcterms:W3CDTF">2018-03-27T06:03:00Z</dcterms:created>
  <dcterms:modified xsi:type="dcterms:W3CDTF">2022-09-14T10:18:56Z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