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восточный 8-13 м/с. Температура воздуха ночью  14-16, днем  31-33 тепла.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восточный 8-13, порывы 15-20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14-16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95876" y="1928802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15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876" y="3000372"/>
            <a:ext cx="4465855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/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12880</TotalTime>
  <Words>614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2359</cp:revision>
  <cp:lastPrinted>2021-07-01T03:56:27Z</cp:lastPrinted>
  <dcterms:created xsi:type="dcterms:W3CDTF">2018-03-27T06:03:00Z</dcterms:created>
  <dcterms:modified xsi:type="dcterms:W3CDTF">2022-09-14T10:25:26Z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