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2902E"/>
    <a:srgbClr val="FA8422"/>
    <a:srgbClr val="FF9900"/>
    <a:srgbClr val="99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191" autoAdjust="0"/>
  </p:normalViewPr>
  <p:slideViewPr>
    <p:cSldViewPr>
      <p:cViewPr varScale="1">
        <p:scale>
          <a:sx n="115" d="100"/>
          <a:sy n="115" d="100"/>
        </p:scale>
        <p:origin x="-196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ea typeface="SimSun"/>
                <a:cs typeface="Times New Roman" pitchFamily="18" charset="0"/>
              </a:rPr>
              <a:t>Переменная облачность, без осадков. Ветер юго-восточный, восточный ночью 2-7, днем 5-10 м/с. Температура воздуха ночью 2-4 тепла, на поверхности почвы заморозки 2 градуса, днем 16-18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16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16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9-14, порывы 15-20 м/с. Температура воздуха 3-5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928472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1874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642918"/>
            <a:ext cx="438149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19292</TotalTime>
  <Words>701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2642</cp:revision>
  <cp:lastPrinted>2021-07-01T07:38:07Z</cp:lastPrinted>
  <dcterms:created xsi:type="dcterms:W3CDTF">2018-03-27T06:03:00Z</dcterms:created>
  <dcterms:modified xsi:type="dcterms:W3CDTF">2022-09-14T10:10:07Z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