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84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414338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Временами пыльная буря. Ветер восточный 9-14, порывы 19 м/с. Температура воздуха ночью 11-13, днем 25-27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7-12 м/с. Температура воздуха ночью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:18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13595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2355</cp:revision>
  <cp:lastPrinted>2021-07-01T03:56:27Z</cp:lastPrinted>
  <dcterms:created xsi:type="dcterms:W3CDTF">2018-03-27T06:03:00Z</dcterms:created>
  <dcterms:modified xsi:type="dcterms:W3CDTF">2022-09-14T06:42:52Z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