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4660"/>
  </p:normalViewPr>
  <p:slideViewPr>
    <p:cSldViewPr showGuides="1">
      <p:cViewPr varScale="1">
        <p:scale>
          <a:sx n="110" d="100"/>
          <a:sy n="110" d="100"/>
        </p:scale>
        <p:origin x="-209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148845937"/>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257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15 </a:t>
            </a:r>
            <a:r>
              <a:rPr lang="ru-RU" sz="1100" dirty="0" err="1" smtClean="0">
                <a:solidFill>
                  <a:schemeClr val="tx1"/>
                </a:solidFill>
                <a:latin typeface="Times New Roman" panose="02020603050405020304" pitchFamily="18" charset="0"/>
                <a:cs typeface="Times New Roman" panose="02020603050405020304" pitchFamily="18" charset="0"/>
              </a:rPr>
              <a:t>қыркүйек</a:t>
            </a:r>
            <a:r>
              <a:rPr lang="ru-RU" sz="1100" dirty="0" smtClean="0">
                <a:solidFill>
                  <a:schemeClr val="tx1"/>
                </a:solidFill>
                <a:latin typeface="Times New Roman" panose="02020603050405020304" pitchFamily="18" charset="0"/>
                <a:cs typeface="Times New Roman" panose="02020603050405020304" pitchFamily="18" charset="0"/>
              </a:rPr>
              <a:t>, 2022 </a:t>
            </a:r>
            <a:r>
              <a:rPr lang="ru-RU" sz="1100" dirty="0" err="1" smtClean="0">
                <a:solidFill>
                  <a:schemeClr val="tx1"/>
                </a:solidFill>
                <a:latin typeface="Times New Roman" panose="02020603050405020304" pitchFamily="18" charset="0"/>
                <a:cs typeface="Times New Roman" panose="02020603050405020304" pitchFamily="18" charset="0"/>
              </a:rPr>
              <a:t>жылдың </a:t>
            </a:r>
            <a:r>
              <a:rPr lang="ru-RU" sz="1100" dirty="0" smtClean="0">
                <a:solidFill>
                  <a:schemeClr val="tx1"/>
                </a:solidFill>
                <a:latin typeface="Times New Roman" panose="02020603050405020304" pitchFamily="18" charset="0"/>
                <a:cs typeface="Times New Roman" panose="02020603050405020304" pitchFamily="18" charset="0"/>
              </a:rPr>
              <a:t>16 </a:t>
            </a:r>
            <a:r>
              <a:rPr lang="kk-KZ" sz="1100" dirty="0" smtClean="0">
                <a:solidFill>
                  <a:srgbClr val="000000"/>
                </a:solidFill>
                <a:latin typeface="Times New Roman" panose="02020603050405020304" pitchFamily="18" charset="0"/>
                <a:cs typeface="Times New Roman" panose="02020603050405020304" pitchFamily="18" charset="0"/>
              </a:rPr>
              <a:t>қыркүйекке</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81588" y="357187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қыркүйек</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15 қыркүйекке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14 </a:t>
            </a:r>
            <a:r>
              <a:rPr lang="kk-KZ" altLang="ru-RU" sz="1100" b="1" dirty="0">
                <a:solidFill>
                  <a:prstClr val="black"/>
                </a:solidFill>
                <a:latin typeface="Times New Roman" panose="02020603050405020304" pitchFamily="18" charset="0"/>
                <a:cs typeface="Times New Roman" panose="02020603050405020304" pitchFamily="18" charset="0"/>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15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Ш</a:t>
            </a:r>
            <a:r>
              <a:rPr lang="kk-KZ" sz="1100" dirty="0" smtClean="0">
                <a:solidFill>
                  <a:prstClr val="black"/>
                </a:solidFill>
                <a:latin typeface="Times New Roman" pitchFamily="18" charset="0"/>
                <a:cs typeface="Times New Roman" pitchFamily="18" charset="0"/>
              </a:rPr>
              <a:t>аңды дауыл. Жел</a:t>
            </a:r>
            <a:r>
              <a:rPr lang="kk-KZ" sz="1100" dirty="0" smtClean="0">
                <a:solidFill>
                  <a:srgbClr val="000000"/>
                </a:solidFill>
                <a:latin typeface="Times New Roman" panose="02020603050405020304" pitchFamily="18" charset="0"/>
                <a:cs typeface="Times New Roman" panose="02020603050405020304" pitchFamily="18" charset="0"/>
                <a:sym typeface="+mn-ea"/>
              </a:rPr>
              <a:t> солтүстіктен, солтүстік-батыстан, </a:t>
            </a:r>
            <a:r>
              <a:rPr lang="kk-KZ" sz="1100" dirty="0" smtClean="0">
                <a:solidFill>
                  <a:prstClr val="black"/>
                </a:solidFill>
                <a:latin typeface="Times New Roman" pitchFamily="18" charset="0"/>
                <a:cs typeface="Times New Roman" pitchFamily="18" charset="0"/>
              </a:rPr>
              <a:t>күші 9-14, екпіні 15-20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16-18, күндіз 25-27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16 қыркүйекке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15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16 </a:t>
            </a:r>
            <a:r>
              <a:rPr lang="kk-KZ" sz="1100" b="1" dirty="0" smtClean="0">
                <a:solidFill>
                  <a:srgbClr val="000000"/>
                </a:solidFill>
                <a:latin typeface="Times New Roman" panose="02020603050405020304" pitchFamily="18" charset="0"/>
                <a:cs typeface="Times New Roman" panose="02020603050405020304" pitchFamily="18" charset="0"/>
              </a:rPr>
              <a:t>қыркүйек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бұлтты</a:t>
            </a:r>
            <a:r>
              <a:rPr lang="kk-KZ" sz="1100" dirty="0" smtClean="0">
                <a:solidFill>
                  <a:prstClr val="black"/>
                </a:solidFill>
                <a:latin typeface="Times New Roman" pitchFamily="18" charset="0"/>
                <a:cs typeface="Times New Roman" pitchFamily="18" charset="0"/>
              </a:rPr>
              <a:t>, жауын-шашынсыз.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14-16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a:t>
            </a:r>
            <a:r>
              <a:rPr lang="ru-RU" altLang="ru-RU" sz="1200" b="1" i="1" dirty="0" smtClean="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17826</TotalTime>
  <Words>593</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2394</cp:revision>
  <cp:lastPrinted>2021-07-01T07:38:07Z</cp:lastPrinted>
  <dcterms:created xsi:type="dcterms:W3CDTF">2018-03-27T06:03:00Z</dcterms:created>
  <dcterms:modified xsi:type="dcterms:W3CDTF">2022-09-14T09:34:50Z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