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3736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Ночью дождь.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5-10,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500042"/>
            <a:ext cx="261071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екомендации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отсутствуют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17882</TotalTime>
  <Words>587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2484</cp:revision>
  <cp:lastPrinted>2021-10-18T15:52:53Z</cp:lastPrinted>
  <dcterms:created xsi:type="dcterms:W3CDTF">2018-03-27T06:03:00Z</dcterms:created>
  <dcterms:modified xsi:type="dcterms:W3CDTF">2022-09-14T10:20:47Z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