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73" d="100"/>
          <a:sy n="73" d="100"/>
        </p:scale>
        <p:origin x="-3264" y="-103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07946579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54375"/>
            <a:ext cx="4816474" cy="184665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6-11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7-9,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20-22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2563" algn="ctr"/>
            <a:r>
              <a:rPr lang="kk-KZ" altLang="ru-RU" sz="1100" b="1" dirty="0" smtClean="0">
                <a:solidFill>
                  <a:srgbClr val="000000"/>
                </a:solidFill>
                <a:latin typeface="Times New Roman" panose="02020603050405020304" pitchFamily="18" charset="0"/>
                <a:cs typeface="Times New Roman" panose="02020603050405020304" pitchFamily="18" charset="0"/>
              </a:rPr>
              <a:t>16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15 </a:t>
            </a:r>
            <a:r>
              <a:rPr lang="kk-KZ" sz="1100" b="1" dirty="0">
                <a:solidFill>
                  <a:srgbClr val="000000"/>
                </a:solidFill>
                <a:latin typeface="Times New Roman" panose="02020603050405020304" pitchFamily="18" charset="0"/>
                <a:cs typeface="Times New Roman" panose="02020603050405020304" pitchFamily="18" charset="0"/>
              </a:rPr>
              <a:t>қыркүйек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16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indent="182563"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8-10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07167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қыркүйек тәуілік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a:solidFill>
                  <a:schemeClr val="tx1"/>
                </a:solidFill>
                <a:latin typeface="Times New Roman" panose="02020603050405020304" pitchFamily="18" charset="0"/>
                <a:cs typeface="Times New Roman" panose="02020603050405020304" pitchFamily="18" charset="0"/>
              </a:rPr>
              <a:t>қыркүйек 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төмендейді 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14466</TotalTime>
  <Words>541</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2421</cp:revision>
  <cp:lastPrinted>2021-07-01T07:38:07Z</cp:lastPrinted>
  <dcterms:created xsi:type="dcterms:W3CDTF">2018-03-27T06:03:00Z</dcterms:created>
  <dcterms:modified xsi:type="dcterms:W3CDTF">2022-09-14T09:56:26Z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