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72" d="100"/>
          <a:sy n="72" d="100"/>
        </p:scale>
        <p:origin x="-84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989595754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14 сентябрь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14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15 сентября 2022 г.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5-7,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сентября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15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16 сентября 2022 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Без осадков. Ветер юго-восточный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ночью 6-8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сентября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10292142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4502" y="2367664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сентября, ночью 16 сентября 2022 года метеорологические условия будут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15318</TotalTime>
  <Words>571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2419</cp:revision>
  <cp:lastPrinted>2021-07-01T03:56:27Z</cp:lastPrinted>
  <dcterms:created xsi:type="dcterms:W3CDTF">2018-03-27T06:03:00Z</dcterms:created>
  <dcterms:modified xsi:type="dcterms:W3CDTF">2022-09-14T06:39:10Z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