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13349358"/>
              </p:ext>
            </p:extLst>
          </p:nvPr>
        </p:nvGraphicFramePr>
        <p:xfrm>
          <a:off x="307975" y="3186321"/>
          <a:ext cx="4465638" cy="19659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60262" y="234595"/>
            <a:ext cx="4631807" cy="229293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14 </a:t>
            </a:r>
            <a:r>
              <a:rPr lang="kk-KZ" sz="1200" b="1" dirty="0">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15 </a:t>
            </a:r>
            <a:r>
              <a:rPr lang="kk-KZ" sz="1200" b="1" dirty="0">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Солтүстіктен жел соғады, күші 5-10 м/с. Ауа температурасы түнде 0-2 жылы, </a:t>
            </a:r>
            <a:r>
              <a:rPr lang="ru-RU" sz="1200" dirty="0" err="1">
                <a:latin typeface="Times New Roman" panose="02020603050405020304" pitchFamily="18" charset="0"/>
                <a:cs typeface="Times New Roman" panose="02020603050405020304" pitchFamily="18" charset="0"/>
              </a:rPr>
              <a:t>топырақ</a:t>
            </a:r>
            <a:r>
              <a:rPr lang="ru-RU" sz="1200" dirty="0">
                <a:latin typeface="Times New Roman" panose="02020603050405020304" pitchFamily="18" charset="0"/>
                <a:cs typeface="Times New Roman" panose="02020603050405020304" pitchFamily="18" charset="0"/>
              </a:rPr>
              <a:t> бетіндегі </a:t>
            </a:r>
            <a:r>
              <a:rPr lang="kk-KZ" sz="1200" dirty="0">
                <a:latin typeface="Times New Roman" panose="02020603050405020304" pitchFamily="18" charset="0"/>
                <a:cs typeface="Times New Roman" panose="02020603050405020304" pitchFamily="18" charset="0"/>
              </a:rPr>
              <a:t>үсік </a:t>
            </a:r>
            <a:r>
              <a:rPr lang="ru-RU" sz="1200" dirty="0">
                <a:latin typeface="Times New Roman" panose="02020603050405020304" pitchFamily="18" charset="0"/>
                <a:cs typeface="Times New Roman" panose="02020603050405020304" pitchFamily="18" charset="0"/>
              </a:rPr>
              <a:t>3 градус</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күндіз 15-17 жылы.</a:t>
            </a:r>
            <a:endParaRPr 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2022 ж. </a:t>
            </a:r>
          </a:p>
          <a:p>
            <a:pPr algn="ctr"/>
            <a:r>
              <a:rPr lang="ru-RU" sz="1200" b="1" dirty="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қыркүйектен</a:t>
            </a:r>
            <a:r>
              <a:rPr lang="ru-RU" sz="1200" b="1" dirty="0">
                <a:latin typeface="Times New Roman" panose="02020603050405020304" pitchFamily="18" charset="0"/>
                <a:cs typeface="Times New Roman" panose="02020603050405020304" pitchFamily="18" charset="0"/>
              </a:rPr>
              <a:t> с. 21-ден 16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с. 09-ға дейін </a:t>
            </a:r>
          </a:p>
          <a:p>
            <a:pPr algn="just"/>
            <a:r>
              <a:rPr lang="kk-KZ" sz="1200" kern="14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a:t>
            </a:r>
            <a:r>
              <a:rPr lang="ru-RU" sz="1200" dirty="0">
                <a:latin typeface="Times New Roman" panose="02020603050405020304" pitchFamily="18" charset="0"/>
                <a:cs typeface="Times New Roman" panose="02020603050405020304" pitchFamily="18" charset="0"/>
              </a:rPr>
              <a:t>Ауа температурасы 1-3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топырақ</a:t>
            </a:r>
            <a:r>
              <a:rPr lang="ru-RU" sz="1200" dirty="0">
                <a:latin typeface="Times New Roman" panose="02020603050405020304" pitchFamily="18" charset="0"/>
                <a:cs typeface="Times New Roman" panose="02020603050405020304" pitchFamily="18" charset="0"/>
              </a:rPr>
              <a:t> бетіндегі </a:t>
            </a:r>
            <a:r>
              <a:rPr lang="kk-KZ" sz="1200" dirty="0">
                <a:latin typeface="Times New Roman" panose="02020603050405020304" pitchFamily="18" charset="0"/>
                <a:cs typeface="Times New Roman" panose="02020603050405020304" pitchFamily="18" charset="0"/>
              </a:rPr>
              <a:t>үсік </a:t>
            </a:r>
            <a:r>
              <a:rPr lang="ru-RU" sz="1200" dirty="0">
                <a:latin typeface="Times New Roman" panose="02020603050405020304" pitchFamily="18" charset="0"/>
                <a:cs typeface="Times New Roman" panose="02020603050405020304" pitchFamily="18" charset="0"/>
              </a:rPr>
              <a:t>2 градус.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 xmlns:a16="http://schemas.microsoft.com/office/drawing/2014/main" id="{25FFC0C9-CE5E-4A2A-B300-5B91E7365327}"/>
              </a:ext>
            </a:extLst>
          </p:cNvPr>
          <p:cNvSpPr txBox="1"/>
          <p:nvPr/>
        </p:nvSpPr>
        <p:spPr>
          <a:xfrm>
            <a:off x="5060261" y="2365599"/>
            <a:ext cx="463180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15</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 16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 xmlns:a16="http://schemas.microsoft.com/office/drawing/2014/main" id="{88BDB254-D50D-4D10-8FE4-B653D5486FB6}"/>
              </a:ext>
            </a:extLst>
          </p:cNvPr>
          <p:cNvPicPr>
            <a:picLocks noChangeAspect="1"/>
          </p:cNvPicPr>
          <p:nvPr/>
        </p:nvPicPr>
        <p:blipFill>
          <a:blip r:embed="rId4"/>
          <a:stretch>
            <a:fillRect/>
          </a:stretch>
        </p:blipFill>
        <p:spPr>
          <a:xfrm>
            <a:off x="4987383" y="3131758"/>
            <a:ext cx="4774154" cy="37205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17180</TotalTime>
  <Words>574</Words>
  <Application>Microsoft Office PowerPoint</Application>
  <PresentationFormat>Лист A4 (210x297 мм)</PresentationFormat>
  <Paragraphs>102</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2784</cp:revision>
  <cp:lastPrinted>2022-05-31T05:49:59Z</cp:lastPrinted>
  <dcterms:created xsi:type="dcterms:W3CDTF">2018-03-27T06:03:00Z</dcterms:created>
  <dcterms:modified xsi:type="dcterms:W3CDTF">2022-09-14T10:11:49Z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