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99CC00"/>
    <a:srgbClr val="FF9900"/>
    <a:srgbClr val="FA8422"/>
    <a:srgbClr val="F2902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0948635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0124" y="371475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солтүстіктен 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1-3° жылы, топырақ бетінде 1-3° үсік,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солтүстіктен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16266</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2446</cp:revision>
  <cp:lastPrinted>2021-07-01T03:56:27Z</cp:lastPrinted>
  <dcterms:created xsi:type="dcterms:W3CDTF">2018-03-27T06:03:00Z</dcterms:created>
  <dcterms:modified xsi:type="dcterms:W3CDTF">2022-09-14T10:14:51Z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