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6124331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дождь. Днем гроза. Ветер юго-восточный с переходом на западный 9-14, при грозе порывы 18 м/с. Температура воздуха ночью 12-14, днем 17-19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15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временами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южный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15339</TotalTime>
  <Words>573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2677</cp:revision>
  <cp:lastPrinted>2021-07-01T03:56:27Z</cp:lastPrinted>
  <dcterms:created xsi:type="dcterms:W3CDTF">2018-03-27T06:03:00Z</dcterms:created>
  <dcterms:modified xsi:type="dcterms:W3CDTF">2022-09-14T10:21:58Z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