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52290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15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14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15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жаңбыр. Күндіз найзағай. Жел оңтүстік-шығыстан батысқа ауысып соғады, күші 9-14, найзағай кезінде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күндіз 17-19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16</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16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кей уақыттарда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itchFamily="18" charset="0"/>
                <a:cs typeface="Times New Roman" pitchFamily="18" charset="0"/>
              </a:rPr>
              <a:t>оңтүстік-батыстан, оңтүстіктен</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15190</TotalTime>
  <Words>594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2796</cp:revision>
  <cp:lastPrinted>2021-07-01T03:56:27Z</cp:lastPrinted>
  <dcterms:created xsi:type="dcterms:W3CDTF">2018-03-27T06:03:00Z</dcterms:created>
  <dcterms:modified xsi:type="dcterms:W3CDTF">2022-09-14T10:22:02Z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