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15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жауын-шашынсыз. Оңтүстік-шығыстан, шығыстан жел соғады, күші 9-14 м/с. Ауа температурасы түнде 10-12, күндіз 22-24 градус жылы болады. </a:t>
            </a:r>
          </a:p>
          <a:p>
            <a:pPr lvl="0" algn="ctr"/>
            <a:r>
              <a:rPr lang="kk-KZ" sz="1200" b="1" dirty="0" smtClean="0">
                <a:solidFill>
                  <a:srgbClr val="000000"/>
                </a:solidFill>
                <a:latin typeface="Times New Roman" pitchFamily="18" charset="0"/>
                <a:cs typeface="Times New Roman" pitchFamily="18" charset="0"/>
              </a:rPr>
              <a:t>16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5-10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1353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17284" y="769303"/>
            <a:ext cx="1576650" cy="338554"/>
          </a:xfrm>
          <a:prstGeom prst="rect">
            <a:avLst/>
          </a:prstGeom>
        </p:spPr>
        <p:txBody>
          <a:bodyPr wrap="none">
            <a:spAutoFit/>
          </a:bodyPr>
          <a:lstStyle/>
          <a:p>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13513</TotalTime>
  <Words>537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2414</cp:revision>
  <cp:lastPrinted>2021-07-01T07:38:07Z</cp:lastPrinted>
  <dcterms:created xsi:type="dcterms:W3CDTF">2018-03-27T06:03:00Z</dcterms:created>
  <dcterms:modified xsi:type="dcterms:W3CDTF">2022-09-14T09:39:30Z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